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rtl="false">
  <p:sldMasterIdLst>
    <p:sldMasterId id="2147483648" r:id="rId1"/>
  </p:sldMasterIdLst>
  <p:notesMasterIdLst>
    <p:notesMasterId r:id="rId51"/>
  </p:notesMasterIdLst>
  <p:sldIdLst>
    <p:sldId id="256" r:id="rId2"/>
    <p:sldId id="303" r:id="rId3"/>
    <p:sldId id="261" r:id="rId4"/>
    <p:sldId id="263" r:id="rId5"/>
    <p:sldId id="264" r:id="rId6"/>
    <p:sldId id="32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304" r:id="rId25"/>
    <p:sldId id="299" r:id="rId26"/>
    <p:sldId id="300" r:id="rId27"/>
    <p:sldId id="301" r:id="rId28"/>
    <p:sldId id="302" r:id="rId29"/>
    <p:sldId id="286" r:id="rId30"/>
    <p:sldId id="287" r:id="rId31"/>
    <p:sldId id="288" r:id="rId32"/>
    <p:sldId id="289" r:id="rId33"/>
    <p:sldId id="290" r:id="rId34"/>
    <p:sldId id="305" r:id="rId35"/>
    <p:sldId id="306" r:id="rId36"/>
    <p:sldId id="291" r:id="rId37"/>
    <p:sldId id="307" r:id="rId38"/>
    <p:sldId id="325" r:id="rId39"/>
    <p:sldId id="326" r:id="rId40"/>
    <p:sldId id="292" r:id="rId41"/>
    <p:sldId id="293" r:id="rId42"/>
    <p:sldId id="294" r:id="rId43"/>
    <p:sldId id="321" r:id="rId44"/>
    <p:sldId id="295" r:id="rId45"/>
    <p:sldId id="296" r:id="rId46"/>
    <p:sldId id="297" r:id="rId47"/>
    <p:sldId id="317" r:id="rId48"/>
    <p:sldId id="318" r:id="rId49"/>
    <p:sldId id="327" r:id="rId50"/>
  </p:sldIdLst>
  <p:sldSz cx="9144000" cy="6858000" type="screen4x3"/>
  <p:notesSz cx="7019925" cy="9305925"/>
  <p:defaultTextStyle>
    <a:defPPr rtl="false">
      <a:defRPr lang="ikt"/>
    </a:defPPr>
    <a:lvl1pPr marL="0" algn="l" defTabSz="914400" rtl="false" eaLnBrk="1" latinLnBrk="0" hangingPunct="1">
      <a:defRPr sz="1800" kern="1200">
        <a:solidFill>
          <a:schemeClr val="tx1"/>
        </a:solidFill>
        <a:latin typeface="+mn-lt"/>
        <a:ea typeface="+mn-ea"/>
        <a:cs typeface="+mn-cs"/>
      </a:defRPr>
    </a:lvl1pPr>
    <a:lvl2pPr marL="457200" algn="l" defTabSz="914400" rtl="false" eaLnBrk="1" latinLnBrk="0" hangingPunct="1">
      <a:defRPr sz="1800" kern="1200">
        <a:solidFill>
          <a:schemeClr val="tx1"/>
        </a:solidFill>
        <a:latin typeface="+mn-lt"/>
        <a:ea typeface="+mn-ea"/>
        <a:cs typeface="+mn-cs"/>
      </a:defRPr>
    </a:lvl2pPr>
    <a:lvl3pPr marL="914400" algn="l" defTabSz="914400" rtl="false" eaLnBrk="1" latinLnBrk="0" hangingPunct="1">
      <a:defRPr sz="1800" kern="1200">
        <a:solidFill>
          <a:schemeClr val="tx1"/>
        </a:solidFill>
        <a:latin typeface="+mn-lt"/>
        <a:ea typeface="+mn-ea"/>
        <a:cs typeface="+mn-cs"/>
      </a:defRPr>
    </a:lvl3pPr>
    <a:lvl4pPr marL="1371600" algn="l" defTabSz="914400" rtl="false" eaLnBrk="1" latinLnBrk="0" hangingPunct="1">
      <a:defRPr sz="1800" kern="1200">
        <a:solidFill>
          <a:schemeClr val="tx1"/>
        </a:solidFill>
        <a:latin typeface="+mn-lt"/>
        <a:ea typeface="+mn-ea"/>
        <a:cs typeface="+mn-cs"/>
      </a:defRPr>
    </a:lvl4pPr>
    <a:lvl5pPr marL="1828800" algn="l" defTabSz="914400" rtl="false" eaLnBrk="1" latinLnBrk="0" hangingPunct="1">
      <a:defRPr sz="1800" kern="1200">
        <a:solidFill>
          <a:schemeClr val="tx1"/>
        </a:solidFill>
        <a:latin typeface="+mn-lt"/>
        <a:ea typeface="+mn-ea"/>
        <a:cs typeface="+mn-cs"/>
      </a:defRPr>
    </a:lvl5pPr>
    <a:lvl6pPr marL="2286000" algn="l" defTabSz="914400" rtl="false" eaLnBrk="1" latinLnBrk="0" hangingPunct="1">
      <a:defRPr sz="1800" kern="1200">
        <a:solidFill>
          <a:schemeClr val="tx1"/>
        </a:solidFill>
        <a:latin typeface="+mn-lt"/>
        <a:ea typeface="+mn-ea"/>
        <a:cs typeface="+mn-cs"/>
      </a:defRPr>
    </a:lvl6pPr>
    <a:lvl7pPr marL="2743200" algn="l" defTabSz="914400" rtl="false" eaLnBrk="1" latinLnBrk="0" hangingPunct="1">
      <a:defRPr sz="1800" kern="1200">
        <a:solidFill>
          <a:schemeClr val="tx1"/>
        </a:solidFill>
        <a:latin typeface="+mn-lt"/>
        <a:ea typeface="+mn-ea"/>
        <a:cs typeface="+mn-cs"/>
      </a:defRPr>
    </a:lvl7pPr>
    <a:lvl8pPr marL="3200400" algn="l" defTabSz="914400" rtl="false" eaLnBrk="1" latinLnBrk="0" hangingPunct="1">
      <a:defRPr sz="1800" kern="1200">
        <a:solidFill>
          <a:schemeClr val="tx1"/>
        </a:solidFill>
        <a:latin typeface="+mn-lt"/>
        <a:ea typeface="+mn-ea"/>
        <a:cs typeface="+mn-cs"/>
      </a:defRPr>
    </a:lvl8pPr>
    <a:lvl9pPr marL="3657600" algn="l" defTabSz="914400" rtl="false"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55" autoAdjust="0"/>
  </p:normalViewPr>
  <p:slideViewPr>
    <p:cSldViewPr>
      <p:cViewPr>
        <p:scale>
          <a:sx n="97" d="100"/>
          <a:sy n="97" d="100"/>
        </p:scale>
        <p:origin x="-20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Ihuaqhaqtauhimangitut</a:t>
            </a:r>
            <a:r>
              <a:rPr lang="en-CA" baseline="0" dirty="0" smtClean="0"/>
              <a:t> Ihagiahukniq hingaiyailaitkutinik hapkununga a</a:t>
            </a:r>
            <a:r>
              <a:rPr lang="en-CA" dirty="0" smtClean="0"/>
              <a:t>ngnanun</a:t>
            </a:r>
            <a:r>
              <a:rPr lang="en-CA" baseline="0" dirty="0" smtClean="0"/>
              <a:t> munaqhiyuq nutaqanik 12min-47mun tatqiqhiutiqaqtunun Nunavunmi</a:t>
            </a:r>
            <a:endParaRPr lang="en-CA" dirty="0"/>
          </a:p>
        </c:rich>
      </c:tx>
      <c:layout/>
      <c:overlay val="0"/>
    </c:title>
    <c:autoTitleDeleted val="0"/>
    <c:plotArea>
      <c:layout/>
      <c:pieChart>
        <c:varyColors val="1"/>
        <c:ser>
          <c:idx val="0"/>
          <c:order val="0"/>
          <c:tx>
            <c:strRef>
              <c:f>Sheet1!$B$1</c:f>
              <c:strCache>
                <c:ptCount val="1"/>
                <c:pt idx="0">
                  <c:v>Atuqniit Hingaiyailaitkutinik</c:v>
                </c:pt>
              </c:strCache>
            </c:strRef>
          </c:tx>
          <c:cat>
            <c:strRef>
              <c:f>Sheet1!$A$2:$A$4</c:f>
              <c:strCache>
                <c:ptCount val="3"/>
                <c:pt idx="0">
                  <c:v>Hingaiyanun uvaluuniin hingaiyagahugitunun</c:v>
                </c:pt>
                <c:pt idx="1">
                  <c:v>Atuqniit hingaiyailaitkutinik</c:v>
                </c:pt>
                <c:pt idx="2">
                  <c:v>Hingaiyagahuangitut, kihimi atungitut hingaiyailaitkutinik</c:v>
                </c:pt>
              </c:strCache>
            </c:strRef>
          </c:cat>
          <c:val>
            <c:numRef>
              <c:f>Sheet1!$B$2:$B$4</c:f>
              <c:numCache>
                <c:formatCode>0%</c:formatCode>
                <c:ptCount val="3"/>
                <c:pt idx="0">
                  <c:v>0.28999999999999998</c:v>
                </c:pt>
                <c:pt idx="1">
                  <c:v>0.35</c:v>
                </c:pt>
                <c:pt idx="2">
                  <c:v>0.36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Nunavummiun kitut piyauhimayut</a:t>
            </a:r>
            <a:r>
              <a:rPr lang="en-CA" baseline="0" dirty="0" smtClean="0"/>
              <a:t> nuliaqnikkut ihuinaaqtauyut nutagautilutik</a:t>
            </a:r>
            <a:endParaRPr lang="en-CA" dirty="0"/>
          </a:p>
        </c:rich>
      </c:tx>
      <c:layout/>
      <c:overlay val="0"/>
    </c:title>
    <c:autoTitleDeleted val="0"/>
    <c:plotArea>
      <c:layout/>
      <c:barChart>
        <c:barDir val="col"/>
        <c:grouping val="clustered"/>
        <c:varyColors val="0"/>
        <c:ser>
          <c:idx val="1"/>
          <c:order val="0"/>
          <c:tx>
            <c:strRef>
              <c:f>Sheet1!$B$1</c:f>
              <c:strCache>
                <c:ptCount val="1"/>
                <c:pt idx="0">
                  <c:v>Angnat Nunavunmi</c:v>
                </c:pt>
              </c:strCache>
            </c:strRef>
          </c:tx>
          <c:invertIfNegative val="0"/>
          <c:cat>
            <c:strRef>
              <c:f>Sheet1!$A$2</c:f>
              <c:strCache>
                <c:ptCount val="1"/>
                <c:pt idx="0">
                  <c:v>Aghuvalaaq nuliaqnikkut ihuinaaqtauyut nutagautilutik</c:v>
                </c:pt>
              </c:strCache>
            </c:strRef>
          </c:cat>
          <c:val>
            <c:numRef>
              <c:f>Sheet1!$B$2</c:f>
              <c:numCache>
                <c:formatCode>0%</c:formatCode>
                <c:ptCount val="1"/>
                <c:pt idx="0">
                  <c:v>0.52</c:v>
                </c:pt>
              </c:numCache>
            </c:numRef>
          </c:val>
        </c:ser>
        <c:ser>
          <c:idx val="2"/>
          <c:order val="1"/>
          <c:tx>
            <c:strRef>
              <c:f>Sheet1!$C$1</c:f>
              <c:strCache>
                <c:ptCount val="1"/>
                <c:pt idx="0">
                  <c:v>Angutit Nunavunmi</c:v>
                </c:pt>
              </c:strCache>
            </c:strRef>
          </c:tx>
          <c:invertIfNegative val="0"/>
          <c:cat>
            <c:strRef>
              <c:f>Sheet1!$A$2</c:f>
              <c:strCache>
                <c:ptCount val="1"/>
                <c:pt idx="0">
                  <c:v>Aghuvalaaq nuliaqnikkut ihuinaaqtauyut nutagautilutik</c:v>
                </c:pt>
              </c:strCache>
            </c:strRef>
          </c:cat>
          <c:val>
            <c:numRef>
              <c:f>Sheet1!$C$2</c:f>
              <c:numCache>
                <c:formatCode>0%</c:formatCode>
                <c:ptCount val="1"/>
                <c:pt idx="0">
                  <c:v>0.22</c:v>
                </c:pt>
              </c:numCache>
            </c:numRef>
          </c:val>
        </c:ser>
        <c:dLbls>
          <c:showLegendKey val="0"/>
          <c:showVal val="0"/>
          <c:showCatName val="0"/>
          <c:showSerName val="0"/>
          <c:showPercent val="0"/>
          <c:showBubbleSize val="0"/>
        </c:dLbls>
        <c:gapWidth val="150"/>
        <c:axId val="60916864"/>
        <c:axId val="60918784"/>
      </c:barChart>
      <c:catAx>
        <c:axId val="60916864"/>
        <c:scaling>
          <c:orientation val="minMax"/>
        </c:scaling>
        <c:delete val="1"/>
        <c:axPos val="b"/>
        <c:title>
          <c:tx>
            <c:rich>
              <a:bodyPr/>
              <a:lstStyle/>
              <a:p>
                <a:pPr>
                  <a:defRPr/>
                </a:pPr>
                <a:r>
                  <a:rPr lang="en-CA" dirty="0" smtClean="0"/>
                  <a:t>Nuliaqnikkut</a:t>
                </a:r>
                <a:r>
                  <a:rPr lang="en-CA" baseline="0" dirty="0" smtClean="0"/>
                  <a:t> Ihuinaaqtauyut Nutagautilutik</a:t>
                </a:r>
                <a:endParaRPr lang="en-CA" dirty="0"/>
              </a:p>
            </c:rich>
          </c:tx>
          <c:layout/>
          <c:overlay val="0"/>
        </c:title>
        <c:numFmt formatCode="General" sourceLinked="0"/>
        <c:majorTickMark val="none"/>
        <c:minorTickMark val="none"/>
        <c:tickLblPos val="nextTo"/>
        <c:crossAx val="60918784"/>
        <c:crosses val="autoZero"/>
        <c:auto val="1"/>
        <c:lblAlgn val="ctr"/>
        <c:lblOffset val="100"/>
        <c:noMultiLvlLbl val="0"/>
      </c:catAx>
      <c:valAx>
        <c:axId val="60918784"/>
        <c:scaling>
          <c:orientation val="minMax"/>
        </c:scaling>
        <c:delete val="0"/>
        <c:axPos val="l"/>
        <c:majorGridlines/>
        <c:title>
          <c:layout/>
          <c:overlay val="0"/>
        </c:title>
        <c:numFmt formatCode="0%" sourceLinked="1"/>
        <c:majorTickMark val="none"/>
        <c:minorTickMark val="none"/>
        <c:tickLblPos val="nextTo"/>
        <c:crossAx val="609168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false"/>
          <a:lstStyle>
            <a:lvl1pPr algn="l">
              <a:defRPr sz="1200"/>
            </a:lvl1pPr>
          </a:lstStyle>
          <a:p>
            <a:pPr rtl="false"/>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false"/>
          <a:lstStyle>
            <a:lvl1pPr algn="r">
              <a:defRPr sz="1200"/>
            </a:lvl1pPr>
          </a:lstStyle>
          <a:p>
            <a:pPr rtl="false"/>
            <a:fld id="{A5FA2D42-5CAA-47B3-B7CA-40492DBD9807}">
              <a:rPr lang="en-CA" smtClean="0"/>
              <a:t>2017-12-14</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false" anchor="ctr"/>
          <a:lstStyle/>
          <a:p>
            <a:pPr rtl="false"/>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false"/>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false" anchor="b"/>
          <a:lstStyle>
            <a:lvl1pPr algn="l">
              <a:defRPr sz="1200"/>
            </a:lvl1pPr>
          </a:lstStyle>
          <a:p>
            <a:pPr rtl="false"/>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false" anchor="b"/>
          <a:lstStyle>
            <a:lvl1pPr algn="r">
              <a:defRPr sz="1200"/>
            </a:lvl1pPr>
          </a:lstStyle>
          <a:p>
            <a:pPr rtl="false"/>
            <a:fld id="{14A52064-4457-4A95-8640-BAA67270EDB9}" type="slidenum">
              <a:rPr lang="en-CA" smtClean="0"/>
              <a:t>‹#›</a:t>
            </a:fld>
            <a:endParaRPr lang="en-CA"/>
          </a:p>
        </p:txBody>
      </p:sp>
    </p:spTree>
    <p:extLst>
      <p:ext uri="{BB962C8B-B14F-4D97-AF65-F5344CB8AC3E}">
        <p14:creationId xmlns:p14="http://schemas.microsoft.com/office/powerpoint/2010/main" val="6587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r>
              <a:rPr lang="ikt"/>
              <a:t>Healey, 2014. Inuit family understandings of sexual health and relationships in Nunavut. http://journal.cpha.ca/index.php/cjph/article/view/4189</a:t>
            </a:r>
          </a:p>
          <a:p>
            <a:pPr rtl="false"/>
            <a:endParaRPr lang="en-CA" baseline="0" dirty="0" smtClean="0"/>
          </a:p>
          <a:p>
            <a:pPr marL="0" marR="0" indent="0" algn="l" defTabSz="914400" rtl="false" eaLnBrk="1" fontAlgn="auto" latinLnBrk="0" hangingPunct="1">
              <a:lnSpc>
                <a:spcPct val="100000"/>
              </a:lnSpc>
              <a:spcBef>
                <a:spcPts val="0"/>
              </a:spcBef>
              <a:spcAft>
                <a:spcPts val="0"/>
              </a:spcAft>
              <a:buClrTx/>
              <a:buSzTx/>
              <a:buFontTx/>
              <a:buNone/>
              <a:tabLst/>
              <a:defRPr/>
            </a:pPr>
            <a:r>
              <a:rPr lang="ikt"/>
              <a:t>WHO, 2010. Social determinants of sexual and reproductive health: Informing future research and programme implementation. http://www.who.int/reproductivehealth/publications/social_science/9789241599528/en/ </a:t>
            </a:r>
          </a:p>
          <a:p>
            <a:pPr rtl="false"/>
            <a:endParaRPr lang="en-CA" dirty="0"/>
          </a:p>
        </p:txBody>
      </p:sp>
      <p:sp>
        <p:nvSpPr>
          <p:cNvPr id="4" name="Slide Number Placeholder 3"/>
          <p:cNvSpPr>
            <a:spLocks noGrp="1"/>
          </p:cNvSpPr>
          <p:nvPr>
            <p:ph type="sldNum" sz="quarter" idx="10"/>
          </p:nvPr>
        </p:nvSpPr>
        <p:spPr/>
        <p:txBody>
          <a:bodyPr rtlCol="false"/>
          <a:lstStyle/>
          <a:p>
            <a:pPr rtl="false"/>
            <a:fld id="{753A1FFF-911E-45EA-8C99-E93F28FC1A38}" type="slidenum">
              <a:rPr lang="en-CA" smtClean="0"/>
              <a:t>6</a:t>
            </a:fld>
            <a:endParaRPr lang="en-CA"/>
          </a:p>
        </p:txBody>
      </p:sp>
    </p:spTree>
    <p:extLst>
      <p:ext uri="{BB962C8B-B14F-4D97-AF65-F5344CB8AC3E}">
        <p14:creationId xmlns:p14="http://schemas.microsoft.com/office/powerpoint/2010/main" val="3177778710"/>
      </p:ext>
    </p:extLst>
  </p:cSld>
  <p:clrMapOvr>
    <a:masterClrMapping/>
  </p:clrMapOvr>
</p:notes>
</file>

<file path=ppt/notesSlides/notesSlide1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endParaRPr lang="en-CA" dirty="0"/>
          </a:p>
        </p:txBody>
      </p:sp>
      <p:sp>
        <p:nvSpPr>
          <p:cNvPr id="4" name="Slide Number Placeholder 3"/>
          <p:cNvSpPr>
            <a:spLocks noGrp="1"/>
          </p:cNvSpPr>
          <p:nvPr>
            <p:ph type="sldNum" sz="quarter" idx="10"/>
          </p:nvPr>
        </p:nvSpPr>
        <p:spPr/>
        <p:txBody>
          <a:bodyPr rtlCol="false"/>
          <a:lstStyle/>
          <a:p>
            <a:pPr rtl="false"/>
            <a:fld id="{14A52064-4457-4A95-8640-BAA67270EDB9}" type="slidenum">
              <a:rPr lang="en-CA" smtClean="0"/>
              <a:t>38</a:t>
            </a:fld>
            <a:endParaRPr lang="en-CA"/>
          </a:p>
        </p:txBody>
      </p:sp>
    </p:spTree>
    <p:extLst>
      <p:ext uri="{BB962C8B-B14F-4D97-AF65-F5344CB8AC3E}">
        <p14:creationId xmlns:p14="http://schemas.microsoft.com/office/powerpoint/2010/main" val="2266852670"/>
      </p:ext>
    </p:extLst>
  </p:cSld>
  <p:clrMapOvr>
    <a:masterClrMapping/>
  </p:clrMapOvr>
</p:notes>
</file>

<file path=ppt/notesSlides/notesSlide1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endParaRPr lang="en-CA" dirty="0"/>
          </a:p>
        </p:txBody>
      </p:sp>
      <p:sp>
        <p:nvSpPr>
          <p:cNvPr id="4" name="Slide Number Placeholder 3"/>
          <p:cNvSpPr>
            <a:spLocks noGrp="1"/>
          </p:cNvSpPr>
          <p:nvPr>
            <p:ph type="sldNum" sz="quarter" idx="10"/>
          </p:nvPr>
        </p:nvSpPr>
        <p:spPr/>
        <p:txBody>
          <a:bodyPr rtlCol="false"/>
          <a:lstStyle/>
          <a:p>
            <a:pPr rtl="false"/>
            <a:fld id="{7172E426-A503-4E7D-A1D3-9238E89E20DE}" type="slidenum">
              <a:rPr lang="en-CA" smtClean="0"/>
              <a:t>41</a:t>
            </a:fld>
            <a:endParaRPr lang="en-CA"/>
          </a:p>
        </p:txBody>
      </p:sp>
    </p:spTree>
    <p:extLst>
      <p:ext uri="{BB962C8B-B14F-4D97-AF65-F5344CB8AC3E}">
        <p14:creationId xmlns:p14="http://schemas.microsoft.com/office/powerpoint/2010/main" val="1235943202"/>
      </p:ext>
    </p:extLst>
  </p:cSld>
  <p:clrMapOvr>
    <a:masterClrMapping/>
  </p:clrMapOvr>
</p:notes>
</file>

<file path=ppt/notesSlides/notesSlide1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r>
              <a:rPr lang="ikt"/>
              <a:t>Ask everyone to submit a question</a:t>
            </a:r>
            <a:endParaRPr lang="en-CA" dirty="0"/>
          </a:p>
        </p:txBody>
      </p:sp>
      <p:sp>
        <p:nvSpPr>
          <p:cNvPr id="4" name="Slide Number Placeholder 3"/>
          <p:cNvSpPr>
            <a:spLocks noGrp="1"/>
          </p:cNvSpPr>
          <p:nvPr>
            <p:ph type="sldNum" sz="quarter" idx="10"/>
          </p:nvPr>
        </p:nvSpPr>
        <p:spPr/>
        <p:txBody>
          <a:bodyPr rtlCol="false"/>
          <a:lstStyle/>
          <a:p>
            <a:pPr rtl="false"/>
            <a:fld id="{7172E426-A503-4E7D-A1D3-9238E89E20DE}" type="slidenum">
              <a:rPr lang="en-CA" smtClean="0"/>
              <a:t>44</a:t>
            </a:fld>
            <a:endParaRPr lang="en-CA"/>
          </a:p>
        </p:txBody>
      </p:sp>
    </p:spTree>
    <p:extLst>
      <p:ext uri="{BB962C8B-B14F-4D97-AF65-F5344CB8AC3E}">
        <p14:creationId xmlns:p14="http://schemas.microsoft.com/office/powerpoint/2010/main" val="376116410"/>
      </p:ext>
    </p:extLst>
  </p:cSld>
  <p:clrMapOvr>
    <a:masterClrMapping/>
  </p:clrMapOvr>
</p:notes>
</file>

<file path=ppt/notesSlides/notesSlide1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endParaRPr lang="en-CA" dirty="0"/>
          </a:p>
        </p:txBody>
      </p:sp>
      <p:sp>
        <p:nvSpPr>
          <p:cNvPr id="4" name="Slide Number Placeholder 3"/>
          <p:cNvSpPr>
            <a:spLocks noGrp="1"/>
          </p:cNvSpPr>
          <p:nvPr>
            <p:ph type="sldNum" sz="quarter" idx="10"/>
          </p:nvPr>
        </p:nvSpPr>
        <p:spPr/>
        <p:txBody>
          <a:bodyPr rtlCol="false"/>
          <a:lstStyle/>
          <a:p>
            <a:pPr rtl="false"/>
            <a:fld id="{025D469F-11DC-461F-B66E-491F019FAE94}" type="slidenum">
              <a:rPr lang="en-US" smtClean="0"/>
              <a:t>47</a:t>
            </a:fld>
            <a:endParaRPr lang="en-US"/>
          </a:p>
        </p:txBody>
      </p:sp>
    </p:spTree>
    <p:extLst>
      <p:ext uri="{BB962C8B-B14F-4D97-AF65-F5344CB8AC3E}">
        <p14:creationId xmlns:p14="http://schemas.microsoft.com/office/powerpoint/2010/main" val="1729338595"/>
      </p:ext>
    </p:extLst>
  </p:cSld>
  <p:clrMapOvr>
    <a:masterClrMapping/>
  </p:clrMapOvr>
</p:notes>
</file>

<file path=ppt/notesSlides/notesSlide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r>
              <a:rPr lang="ikt"/>
              <a:t>Is this a role for CHRs?</a:t>
            </a:r>
            <a:endParaRPr lang="en-CA" dirty="0"/>
          </a:p>
        </p:txBody>
      </p:sp>
      <p:sp>
        <p:nvSpPr>
          <p:cNvPr id="4" name="Slide Number Placeholder 3"/>
          <p:cNvSpPr>
            <a:spLocks noGrp="1"/>
          </p:cNvSpPr>
          <p:nvPr>
            <p:ph type="sldNum" sz="quarter" idx="10"/>
          </p:nvPr>
        </p:nvSpPr>
        <p:spPr/>
        <p:txBody>
          <a:bodyPr rtlCol="false"/>
          <a:lstStyle/>
          <a:p>
            <a:pPr rtl="false"/>
            <a:fld id="{7172E426-A503-4E7D-A1D3-9238E89E20DE}" type="slidenum">
              <a:rPr lang="en-CA" smtClean="0"/>
              <a:t>22</a:t>
            </a:fld>
            <a:endParaRPr lang="en-CA"/>
          </a:p>
        </p:txBody>
      </p:sp>
    </p:spTree>
    <p:extLst>
      <p:ext uri="{BB962C8B-B14F-4D97-AF65-F5344CB8AC3E}">
        <p14:creationId xmlns:p14="http://schemas.microsoft.com/office/powerpoint/2010/main" val="4263438903"/>
      </p:ext>
    </p:extLst>
  </p:cSld>
  <p:clrMapOvr>
    <a:masterClrMapping/>
  </p:clrMapOvr>
</p:notes>
</file>

<file path=ppt/notesSlides/notesSlide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r>
              <a:rPr lang="ikt"/>
              <a:t>Doesn’t make them more likely to have sex.</a:t>
            </a:r>
          </a:p>
          <a:p>
            <a:pPr rtl="false"/>
            <a:r>
              <a:rPr lang="ikt"/>
              <a:t>If they are not learning from trusted adults, they are learning from TV, movies, music, and their friends. Often, the information they get from those sources is wrong. If we want them to have the right information, we need to talk to them.</a:t>
            </a:r>
            <a:endParaRPr lang="en-CA" dirty="0"/>
          </a:p>
        </p:txBody>
      </p:sp>
      <p:sp>
        <p:nvSpPr>
          <p:cNvPr id="4" name="Slide Number Placeholder 3"/>
          <p:cNvSpPr>
            <a:spLocks noGrp="1"/>
          </p:cNvSpPr>
          <p:nvPr>
            <p:ph type="sldNum" sz="quarter" idx="10"/>
          </p:nvPr>
        </p:nvSpPr>
        <p:spPr/>
        <p:txBody>
          <a:bodyPr rtlCol="false"/>
          <a:lstStyle/>
          <a:p>
            <a:pPr rtl="false"/>
            <a:fld id="{F536CF43-A7CD-462D-8664-9B2A5051C189}" type="slidenum">
              <a:rPr lang="en-US" smtClean="0"/>
              <a:t>24</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r>
              <a:rPr lang="ikt" sz="1200" kern="1200">
                <a:solidFill>
                  <a:schemeClr val="tx1"/>
                </a:solidFill>
                <a:effectLst/>
                <a:latin typeface="+mn-lt"/>
                <a:ea typeface="+mn-ea"/>
                <a:cs typeface="+mn-cs"/>
              </a:rPr>
              <a:t>How do you think it might feel?</a:t>
            </a:r>
          </a:p>
          <a:p>
            <a:pPr marL="171450" lvl="0" indent="-171450" rtl="false">
              <a:buFontTx/>
              <a:buChar char="-"/>
            </a:pPr>
            <a:r>
              <a:rPr lang="ikt" sz="1200" kern="1200">
                <a:solidFill>
                  <a:schemeClr val="tx1"/>
                </a:solidFill>
                <a:effectLst/>
                <a:latin typeface="+mn-lt"/>
                <a:ea typeface="+mn-ea"/>
                <a:cs typeface="+mn-cs"/>
              </a:rPr>
              <a:t>Lonely</a:t>
            </a:r>
          </a:p>
          <a:p>
            <a:pPr marL="171450" lvl="0" indent="-171450" rtl="false">
              <a:buFontTx/>
              <a:buChar char="-"/>
            </a:pPr>
            <a:r>
              <a:rPr lang="ikt" sz="1200" kern="1200">
                <a:solidFill>
                  <a:schemeClr val="tx1"/>
                </a:solidFill>
                <a:effectLst/>
                <a:latin typeface="+mn-lt"/>
                <a:ea typeface="+mn-ea"/>
                <a:cs typeface="+mn-cs"/>
              </a:rPr>
              <a:t>Scary</a:t>
            </a:r>
          </a:p>
          <a:p>
            <a:pPr marL="171450" lvl="0" indent="-171450" rtl="false">
              <a:buFontTx/>
              <a:buChar char="-"/>
            </a:pPr>
            <a:r>
              <a:rPr lang="ikt" sz="1200" kern="1200">
                <a:solidFill>
                  <a:schemeClr val="tx1"/>
                </a:solidFill>
                <a:effectLst/>
                <a:latin typeface="+mn-lt"/>
                <a:ea typeface="+mn-ea"/>
                <a:cs typeface="+mn-cs"/>
              </a:rPr>
              <a:t>Sad</a:t>
            </a:r>
          </a:p>
          <a:p>
            <a:pPr marL="171450" lvl="0" indent="-171450" rtl="false">
              <a:buFontTx/>
              <a:buChar char="-"/>
            </a:pPr>
            <a:r>
              <a:rPr lang="ikt" sz="1200" kern="1200">
                <a:solidFill>
                  <a:schemeClr val="tx1"/>
                </a:solidFill>
                <a:effectLst/>
                <a:latin typeface="+mn-lt"/>
                <a:ea typeface="+mn-ea"/>
                <a:cs typeface="+mn-cs"/>
              </a:rPr>
              <a:t>Want to hurt themselves</a:t>
            </a:r>
          </a:p>
          <a:p>
            <a:pPr marL="0" lvl="0" indent="0" rtl="false">
              <a:buFontTx/>
              <a:buNone/>
            </a:pPr>
            <a:endParaRPr lang="en-CA" sz="1200" kern="1200" dirty="0" smtClean="0">
              <a:solidFill>
                <a:schemeClr val="tx1"/>
              </a:solidFill>
              <a:effectLst/>
              <a:latin typeface="+mn-lt"/>
              <a:ea typeface="+mn-ea"/>
              <a:cs typeface="+mn-cs"/>
            </a:endParaRPr>
          </a:p>
          <a:p>
            <a:pPr rtl="false"/>
            <a:r>
              <a:rPr lang="ikt" sz="1200" kern="1200">
                <a:solidFill>
                  <a:schemeClr val="tx1"/>
                </a:solidFill>
                <a:effectLst/>
                <a:latin typeface="+mn-lt"/>
                <a:ea typeface="+mn-ea"/>
                <a:cs typeface="+mn-cs"/>
              </a:rPr>
              <a:t>What can you do to show LGBTQ people that you respect them?</a:t>
            </a:r>
          </a:p>
          <a:p>
            <a:pPr marL="171450" lvl="0" indent="-171450" rtl="false">
              <a:buFontTx/>
              <a:buChar char="-"/>
            </a:pPr>
            <a:r>
              <a:rPr lang="ikt" sz="1200" kern="1200">
                <a:solidFill>
                  <a:schemeClr val="tx1"/>
                </a:solidFill>
                <a:effectLst/>
                <a:latin typeface="+mn-lt"/>
                <a:ea typeface="+mn-ea"/>
                <a:cs typeface="+mn-cs"/>
              </a:rPr>
              <a:t>Treat everyone with respect</a:t>
            </a:r>
          </a:p>
          <a:p>
            <a:pPr marL="171450" lvl="0" indent="-171450" rtl="false">
              <a:buFontTx/>
              <a:buChar char="-"/>
            </a:pPr>
            <a:r>
              <a:rPr lang="ikt" sz="1200" kern="1200">
                <a:solidFill>
                  <a:schemeClr val="tx1"/>
                </a:solidFill>
                <a:effectLst/>
                <a:latin typeface="+mn-lt"/>
                <a:ea typeface="+mn-ea"/>
                <a:cs typeface="+mn-cs"/>
              </a:rPr>
              <a:t>Not use words like “fag”, “dyke” or other mean words</a:t>
            </a:r>
          </a:p>
          <a:p>
            <a:pPr marL="171450" lvl="0" indent="-171450" rtl="false">
              <a:buFontTx/>
              <a:buChar char="-"/>
            </a:pPr>
            <a:r>
              <a:rPr lang="ikt" sz="1200" kern="1200">
                <a:solidFill>
                  <a:schemeClr val="tx1"/>
                </a:solidFill>
                <a:effectLst/>
                <a:latin typeface="+mn-lt"/>
                <a:ea typeface="+mn-ea"/>
                <a:cs typeface="+mn-cs"/>
              </a:rPr>
              <a:t>Use the word “partner” when talking about boyfriends/ girlfriends – don’t assume that boys have girlfriends and girls have boyfriends</a:t>
            </a:r>
          </a:p>
          <a:p>
            <a:pPr rtl="false"/>
            <a:endParaRPr lang="en-CA" dirty="0"/>
          </a:p>
        </p:txBody>
      </p:sp>
      <p:sp>
        <p:nvSpPr>
          <p:cNvPr id="4" name="Slide Number Placeholder 3"/>
          <p:cNvSpPr>
            <a:spLocks noGrp="1"/>
          </p:cNvSpPr>
          <p:nvPr>
            <p:ph type="sldNum" sz="quarter" idx="10"/>
          </p:nvPr>
        </p:nvSpPr>
        <p:spPr/>
        <p:txBody>
          <a:bodyPr rtlCol="false"/>
          <a:lstStyle/>
          <a:p>
            <a:pPr rtl="false"/>
            <a:fld id="{14A52064-4457-4A95-8640-BAA67270EDB9}" type="slidenum">
              <a:rPr lang="en-CA" smtClean="0"/>
              <a:t>28</a:t>
            </a:fld>
            <a:endParaRPr lang="en-CA"/>
          </a:p>
        </p:txBody>
      </p:sp>
    </p:spTree>
    <p:extLst>
      <p:ext uri="{BB962C8B-B14F-4D97-AF65-F5344CB8AC3E}">
        <p14:creationId xmlns:p14="http://schemas.microsoft.com/office/powerpoint/2010/main" val="273712214"/>
      </p:ext>
    </p:extLst>
  </p:cSld>
  <p:clrMapOvr>
    <a:masterClrMapping/>
  </p:clrMapOvr>
</p:notes>
</file>

<file path=ppt/notesSlides/notesSlide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endParaRPr lang="en-CA" dirty="0"/>
          </a:p>
        </p:txBody>
      </p:sp>
      <p:sp>
        <p:nvSpPr>
          <p:cNvPr id="4" name="Slide Number Placeholder 3"/>
          <p:cNvSpPr>
            <a:spLocks noGrp="1"/>
          </p:cNvSpPr>
          <p:nvPr>
            <p:ph type="sldNum" sz="quarter" idx="10"/>
          </p:nvPr>
        </p:nvSpPr>
        <p:spPr/>
        <p:txBody>
          <a:bodyPr rtlCol="false"/>
          <a:lstStyle/>
          <a:p>
            <a:pPr rtl="false"/>
            <a:fld id="{7172E426-A503-4E7D-A1D3-9238E89E20DE}" type="slidenum">
              <a:rPr lang="en-CA" smtClean="0"/>
              <a:t>30</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r>
              <a:rPr lang="ikt"/>
              <a:t>Be specific.</a:t>
            </a:r>
          </a:p>
          <a:p>
            <a:pPr marL="171643" indent="-171643" rtl="false">
              <a:buFontTx/>
              <a:buChar char="-"/>
            </a:pPr>
            <a:r>
              <a:rPr lang="ikt"/>
              <a:t>It’s ok if mummy or daddy helps you wipe after you go to the bathroom.</a:t>
            </a:r>
          </a:p>
          <a:p>
            <a:pPr marL="171643" indent="-171643" rtl="false">
              <a:buFontTx/>
              <a:buChar char="-"/>
            </a:pPr>
            <a:r>
              <a:rPr lang="ikt"/>
              <a:t>It’s ok if the nurse or doctor needs to check your private parts, as long as mummy or daddy are there.</a:t>
            </a:r>
          </a:p>
          <a:p>
            <a:pPr marL="171643" indent="-171643" rtl="false">
              <a:buFontTx/>
              <a:buChar char="-"/>
            </a:pPr>
            <a:r>
              <a:rPr lang="ikt"/>
              <a:t>It’s ok if someone is helping you get dressed.</a:t>
            </a:r>
          </a:p>
          <a:p>
            <a:pPr marL="171643" indent="-171643" rtl="false">
              <a:buFontTx/>
              <a:buChar char="-"/>
            </a:pPr>
            <a:r>
              <a:rPr lang="ikt"/>
              <a:t>If someone asks you to touch their private parts, that’s not ok.</a:t>
            </a:r>
          </a:p>
          <a:p>
            <a:pPr marL="171643" indent="-171643" rtl="false">
              <a:buFontTx/>
              <a:buChar char="-"/>
            </a:pPr>
            <a:r>
              <a:rPr lang="ikt"/>
              <a:t>If you’re sleeping at a friend’s house, and someone wants to get into bed with you, that’s not ok.</a:t>
            </a:r>
          </a:p>
          <a:p>
            <a:pPr marL="171643" indent="-171643" rtl="false">
              <a:buFontTx/>
              <a:buChar char="-"/>
            </a:pPr>
            <a:endParaRPr lang="en-CA" dirty="0"/>
          </a:p>
        </p:txBody>
      </p:sp>
      <p:sp>
        <p:nvSpPr>
          <p:cNvPr id="4" name="Slide Number Placeholder 3"/>
          <p:cNvSpPr>
            <a:spLocks noGrp="1"/>
          </p:cNvSpPr>
          <p:nvPr>
            <p:ph type="sldNum" sz="quarter" idx="10"/>
          </p:nvPr>
        </p:nvSpPr>
        <p:spPr/>
        <p:txBody>
          <a:bodyPr rtlCol="false"/>
          <a:lstStyle/>
          <a:p>
            <a:pPr rtl="false"/>
            <a:fld id="{F536CF43-A7CD-462D-8664-9B2A5051C189}" type="slidenum">
              <a:rPr lang="en-US" smtClean="0"/>
              <a:t>31</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endParaRPr lang="en-CA" dirty="0"/>
          </a:p>
        </p:txBody>
      </p:sp>
      <p:sp>
        <p:nvSpPr>
          <p:cNvPr id="4" name="Slide Number Placeholder 3"/>
          <p:cNvSpPr>
            <a:spLocks noGrp="1"/>
          </p:cNvSpPr>
          <p:nvPr>
            <p:ph type="sldNum" sz="quarter" idx="10"/>
          </p:nvPr>
        </p:nvSpPr>
        <p:spPr/>
        <p:txBody>
          <a:bodyPr rtlCol="false"/>
          <a:lstStyle/>
          <a:p>
            <a:pPr rtl="false"/>
            <a:fld id="{F536CF43-A7CD-462D-8664-9B2A5051C189}" type="slidenum">
              <a:rPr lang="en-US" smtClean="0"/>
              <a:t>32</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endParaRPr lang="en-CA" dirty="0"/>
          </a:p>
        </p:txBody>
      </p:sp>
      <p:sp>
        <p:nvSpPr>
          <p:cNvPr id="4" name="Slide Number Placeholder 3"/>
          <p:cNvSpPr>
            <a:spLocks noGrp="1"/>
          </p:cNvSpPr>
          <p:nvPr>
            <p:ph type="sldNum" sz="quarter" idx="10"/>
          </p:nvPr>
        </p:nvSpPr>
        <p:spPr/>
        <p:txBody>
          <a:bodyPr rtlCol="false"/>
          <a:lstStyle/>
          <a:p>
            <a:pPr rtl="false"/>
            <a:fld id="{F536CF43-A7CD-462D-8664-9B2A5051C189}" type="slidenum">
              <a:rPr lang="en-US" smtClean="0"/>
              <a:t>33</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false"/>
          <a:lstStyle/>
          <a:p>
            <a:pPr rtl="false"/>
            <a:endParaRPr lang="en-CA" dirty="0"/>
          </a:p>
        </p:txBody>
      </p:sp>
      <p:sp>
        <p:nvSpPr>
          <p:cNvPr id="4" name="Slide Number Placeholder 3"/>
          <p:cNvSpPr>
            <a:spLocks noGrp="1"/>
          </p:cNvSpPr>
          <p:nvPr>
            <p:ph type="sldNum" sz="quarter" idx="10"/>
          </p:nvPr>
        </p:nvSpPr>
        <p:spPr/>
        <p:txBody>
          <a:bodyPr rtlCol="false"/>
          <a:lstStyle/>
          <a:p>
            <a:pPr rtl="false"/>
            <a:fld id="{7172E426-A503-4E7D-A1D3-9238E89E20DE}" type="slidenum">
              <a:rPr lang="en-CA" smtClean="0"/>
              <a:t>34</a:t>
            </a:fld>
            <a:endParaRPr lang="en-CA"/>
          </a:p>
        </p:txBody>
      </p:sp>
    </p:spTree>
    <p:extLst>
      <p:ext uri="{BB962C8B-B14F-4D97-AF65-F5344CB8AC3E}">
        <p14:creationId xmlns:p14="http://schemas.microsoft.com/office/powerpoint/2010/main" val="357810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false"/>
          <a:lstStyle/>
          <a:p>
            <a:pPr rtl="false"/>
            <a:r>
              <a:rPr lang="ikt"/>
              <a:t>Click to edit Master title style</a:t>
            </a:r>
            <a:endParaRPr lang="en-CA"/>
          </a:p>
        </p:txBody>
      </p:sp>
      <p:sp>
        <p:nvSpPr>
          <p:cNvPr id="3" name="Subtitle 2"/>
          <p:cNvSpPr>
            <a:spLocks noGrp="1"/>
          </p:cNvSpPr>
          <p:nvPr>
            <p:ph type="subTitle" idx="1"/>
          </p:nvPr>
        </p:nvSpPr>
        <p:spPr>
          <a:xfrm>
            <a:off x="1371600" y="3886200"/>
            <a:ext cx="6400800" cy="1752600"/>
          </a:xfrm>
        </p:spPr>
        <p:txBody>
          <a:bodyPr rtlCol="false"/>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false"/>
            <a:r>
              <a:rPr lang="ikt"/>
              <a:t>Click to edit Master subtitle style</a:t>
            </a:r>
            <a:endParaRPr lang="en-CA"/>
          </a:p>
        </p:txBody>
      </p:sp>
      <p:sp>
        <p:nvSpPr>
          <p:cNvPr id="4" name="Date Placeholder 3"/>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5" name="Footer Placeholder 4"/>
          <p:cNvSpPr>
            <a:spLocks noGrp="1"/>
          </p:cNvSpPr>
          <p:nvPr>
            <p:ph type="ftr" sz="quarter" idx="11"/>
          </p:nvPr>
        </p:nvSpPr>
        <p:spPr/>
        <p:txBody>
          <a:bodyPr rtlCol="false"/>
          <a:lstStyle/>
          <a:p>
            <a:pPr rtl="false"/>
            <a:endParaRPr lang="en-CA"/>
          </a:p>
        </p:txBody>
      </p:sp>
      <p:sp>
        <p:nvSpPr>
          <p:cNvPr id="6" name="Slide Number Placeholder 5"/>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Click to edit Master title style</a:t>
            </a:r>
            <a:endParaRPr lang="en-CA"/>
          </a:p>
        </p:txBody>
      </p:sp>
      <p:sp>
        <p:nvSpPr>
          <p:cNvPr id="3" name="Vertical Text Placeholder 2"/>
          <p:cNvSpPr>
            <a:spLocks noGrp="1"/>
          </p:cNvSpPr>
          <p:nvPr>
            <p:ph type="body" orient="vert" idx="1"/>
          </p:nvPr>
        </p:nvSpPr>
        <p:spPr/>
        <p:txBody>
          <a:bodyPr vert="eaVert" rtlCol="false"/>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4" name="Date Placeholder 3"/>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5" name="Footer Placeholder 4"/>
          <p:cNvSpPr>
            <a:spLocks noGrp="1"/>
          </p:cNvSpPr>
          <p:nvPr>
            <p:ph type="ftr" sz="quarter" idx="11"/>
          </p:nvPr>
        </p:nvSpPr>
        <p:spPr/>
        <p:txBody>
          <a:bodyPr rtlCol="false"/>
          <a:lstStyle/>
          <a:p>
            <a:pPr rtl="false"/>
            <a:endParaRPr lang="en-CA"/>
          </a:p>
        </p:txBody>
      </p:sp>
      <p:sp>
        <p:nvSpPr>
          <p:cNvPr id="6" name="Slide Number Placeholder 5"/>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false"/>
          <a:lstStyle/>
          <a:p>
            <a:pPr rtl="false"/>
            <a:r>
              <a:rPr lang="ikt"/>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rtlCol="false"/>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4" name="Date Placeholder 3"/>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5" name="Footer Placeholder 4"/>
          <p:cNvSpPr>
            <a:spLocks noGrp="1"/>
          </p:cNvSpPr>
          <p:nvPr>
            <p:ph type="ftr" sz="quarter" idx="11"/>
          </p:nvPr>
        </p:nvSpPr>
        <p:spPr/>
        <p:txBody>
          <a:bodyPr rtlCol="false"/>
          <a:lstStyle/>
          <a:p>
            <a:pPr rtl="false"/>
            <a:endParaRPr lang="en-CA"/>
          </a:p>
        </p:txBody>
      </p:sp>
      <p:sp>
        <p:nvSpPr>
          <p:cNvPr id="6" name="Slide Number Placeholder 5"/>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Click to edit Master title style</a:t>
            </a:r>
            <a:endParaRPr lang="en-CA"/>
          </a:p>
        </p:txBody>
      </p:sp>
      <p:sp>
        <p:nvSpPr>
          <p:cNvPr id="3" name="Content Placeholder 2"/>
          <p:cNvSpPr>
            <a:spLocks noGrp="1"/>
          </p:cNvSpPr>
          <p:nvPr>
            <p:ph idx="1"/>
          </p:nvPr>
        </p:nvSpPr>
        <p:spPr/>
        <p:txBody>
          <a:bodyPr rtlCol="false"/>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4" name="Date Placeholder 3"/>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5" name="Footer Placeholder 4"/>
          <p:cNvSpPr>
            <a:spLocks noGrp="1"/>
          </p:cNvSpPr>
          <p:nvPr>
            <p:ph type="ftr" sz="quarter" idx="11"/>
          </p:nvPr>
        </p:nvSpPr>
        <p:spPr/>
        <p:txBody>
          <a:bodyPr rtlCol="false"/>
          <a:lstStyle/>
          <a:p>
            <a:pPr rtl="false"/>
            <a:endParaRPr lang="en-CA"/>
          </a:p>
        </p:txBody>
      </p:sp>
      <p:sp>
        <p:nvSpPr>
          <p:cNvPr id="6" name="Slide Number Placeholder 5"/>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rtlCol="false"/>
          <a:lstStyle>
            <a:lvl1pPr algn="l">
              <a:defRPr sz="4000" b="1" cap="all"/>
            </a:lvl1pPr>
          </a:lstStyle>
          <a:p>
            <a:pPr rtl="false"/>
            <a:r>
              <a:rPr lang="ikt"/>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rtlCol="false"/>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false"/>
            <a:r>
              <a:rPr lang="ikt"/>
              <a:t>Click to edit Master text styles</a:t>
            </a:r>
          </a:p>
        </p:txBody>
      </p:sp>
      <p:sp>
        <p:nvSpPr>
          <p:cNvPr id="4" name="Date Placeholder 3"/>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5" name="Footer Placeholder 4"/>
          <p:cNvSpPr>
            <a:spLocks noGrp="1"/>
          </p:cNvSpPr>
          <p:nvPr>
            <p:ph type="ftr" sz="quarter" idx="11"/>
          </p:nvPr>
        </p:nvSpPr>
        <p:spPr/>
        <p:txBody>
          <a:bodyPr rtlCol="false"/>
          <a:lstStyle/>
          <a:p>
            <a:pPr rtl="false"/>
            <a:endParaRPr lang="en-CA"/>
          </a:p>
        </p:txBody>
      </p:sp>
      <p:sp>
        <p:nvSpPr>
          <p:cNvPr id="6" name="Slide Number Placeholder 5"/>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rtlCol="false"/>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4" name="Content Placeholder 3"/>
          <p:cNvSpPr>
            <a:spLocks noGrp="1"/>
          </p:cNvSpPr>
          <p:nvPr>
            <p:ph sz="half" idx="2"/>
          </p:nvPr>
        </p:nvSpPr>
        <p:spPr>
          <a:xfrm>
            <a:off x="4648200" y="1600200"/>
            <a:ext cx="4038600" cy="4525963"/>
          </a:xfrm>
        </p:spPr>
        <p:txBody>
          <a:bodyPr rtlCol="false"/>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5" name="Date Placeholder 4"/>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6" name="Footer Placeholder 5"/>
          <p:cNvSpPr>
            <a:spLocks noGrp="1"/>
          </p:cNvSpPr>
          <p:nvPr>
            <p:ph type="ftr" sz="quarter" idx="11"/>
          </p:nvPr>
        </p:nvSpPr>
        <p:spPr/>
        <p:txBody>
          <a:bodyPr rtlCol="false"/>
          <a:lstStyle/>
          <a:p>
            <a:pPr rtl="false"/>
            <a:endParaRPr lang="en-CA"/>
          </a:p>
        </p:txBody>
      </p:sp>
      <p:sp>
        <p:nvSpPr>
          <p:cNvPr id="7" name="Slide Number Placeholder 6"/>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lvl1pPr>
              <a:defRPr/>
            </a:lvl1pPr>
          </a:lstStyle>
          <a:p>
            <a:pPr rtl="false"/>
            <a:r>
              <a:rPr lang="ikt"/>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ikt"/>
              <a:t>Click to edit Master text styles</a:t>
            </a:r>
          </a:p>
        </p:txBody>
      </p:sp>
      <p:sp>
        <p:nvSpPr>
          <p:cNvPr id="4" name="Content Placeholder 3"/>
          <p:cNvSpPr>
            <a:spLocks noGrp="1"/>
          </p:cNvSpPr>
          <p:nvPr>
            <p:ph sz="half" idx="2"/>
          </p:nvPr>
        </p:nvSpPr>
        <p:spPr>
          <a:xfrm>
            <a:off x="457200" y="2174875"/>
            <a:ext cx="4040188" cy="3951288"/>
          </a:xfrm>
        </p:spPr>
        <p:txBody>
          <a:bodyPr rtlCol="false"/>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5" name="Text Placeholder 4"/>
          <p:cNvSpPr>
            <a:spLocks noGrp="1"/>
          </p:cNvSpPr>
          <p:nvPr>
            <p:ph type="body" sz="quarter" idx="3"/>
          </p:nvPr>
        </p:nvSpPr>
        <p:spPr>
          <a:xfrm>
            <a:off x="4645025" y="1535113"/>
            <a:ext cx="4041775" cy="63976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ikt"/>
              <a:t>Click to edit Master text styles</a:t>
            </a:r>
          </a:p>
        </p:txBody>
      </p:sp>
      <p:sp>
        <p:nvSpPr>
          <p:cNvPr id="6" name="Content Placeholder 5"/>
          <p:cNvSpPr>
            <a:spLocks noGrp="1"/>
          </p:cNvSpPr>
          <p:nvPr>
            <p:ph sz="quarter" idx="4"/>
          </p:nvPr>
        </p:nvSpPr>
        <p:spPr>
          <a:xfrm>
            <a:off x="4645025" y="2174875"/>
            <a:ext cx="4041775" cy="3951288"/>
          </a:xfrm>
        </p:spPr>
        <p:txBody>
          <a:bodyPr rtlCol="false"/>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7" name="Date Placeholder 6"/>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8" name="Footer Placeholder 7"/>
          <p:cNvSpPr>
            <a:spLocks noGrp="1"/>
          </p:cNvSpPr>
          <p:nvPr>
            <p:ph type="ftr" sz="quarter" idx="11"/>
          </p:nvPr>
        </p:nvSpPr>
        <p:spPr/>
        <p:txBody>
          <a:bodyPr rtlCol="false"/>
          <a:lstStyle/>
          <a:p>
            <a:pPr rtl="false"/>
            <a:endParaRPr lang="en-CA"/>
          </a:p>
        </p:txBody>
      </p:sp>
      <p:sp>
        <p:nvSpPr>
          <p:cNvPr id="9" name="Slide Number Placeholder 8"/>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Click to edit Master title style</a:t>
            </a:r>
            <a:endParaRPr lang="en-CA"/>
          </a:p>
        </p:txBody>
      </p:sp>
      <p:sp>
        <p:nvSpPr>
          <p:cNvPr id="3" name="Date Placeholder 2"/>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4" name="Footer Placeholder 3"/>
          <p:cNvSpPr>
            <a:spLocks noGrp="1"/>
          </p:cNvSpPr>
          <p:nvPr>
            <p:ph type="ftr" sz="quarter" idx="11"/>
          </p:nvPr>
        </p:nvSpPr>
        <p:spPr/>
        <p:txBody>
          <a:bodyPr rtlCol="false"/>
          <a:lstStyle/>
          <a:p>
            <a:pPr rtl="false"/>
            <a:endParaRPr lang="en-CA"/>
          </a:p>
        </p:txBody>
      </p:sp>
      <p:sp>
        <p:nvSpPr>
          <p:cNvPr id="5" name="Slide Number Placeholder 4"/>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3" name="Footer Placeholder 2"/>
          <p:cNvSpPr>
            <a:spLocks noGrp="1"/>
          </p:cNvSpPr>
          <p:nvPr>
            <p:ph type="ftr" sz="quarter" idx="11"/>
          </p:nvPr>
        </p:nvSpPr>
        <p:spPr/>
        <p:txBody>
          <a:bodyPr rtlCol="false"/>
          <a:lstStyle/>
          <a:p>
            <a:pPr rtl="false"/>
            <a:endParaRPr lang="en-CA"/>
          </a:p>
        </p:txBody>
      </p:sp>
      <p:sp>
        <p:nvSpPr>
          <p:cNvPr id="4" name="Slide Number Placeholder 3"/>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rtlCol="false"/>
          <a:lstStyle>
            <a:lvl1pPr algn="l">
              <a:defRPr sz="2000" b="1"/>
            </a:lvl1pPr>
          </a:lstStyle>
          <a:p>
            <a:pPr rtl="false"/>
            <a:r>
              <a:rPr lang="ikt"/>
              <a:t>Click to edit Master title style</a:t>
            </a:r>
            <a:endParaRPr lang="en-CA"/>
          </a:p>
        </p:txBody>
      </p:sp>
      <p:sp>
        <p:nvSpPr>
          <p:cNvPr id="3" name="Content Placeholder 2"/>
          <p:cNvSpPr>
            <a:spLocks noGrp="1"/>
          </p:cNvSpPr>
          <p:nvPr>
            <p:ph idx="1"/>
          </p:nvPr>
        </p:nvSpPr>
        <p:spPr>
          <a:xfrm>
            <a:off x="3575050" y="273050"/>
            <a:ext cx="5111750" cy="5853113"/>
          </a:xfrm>
        </p:spPr>
        <p:txBody>
          <a:bodyPr rtlCol="fals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4" name="Text Placeholder 3"/>
          <p:cNvSpPr>
            <a:spLocks noGrp="1"/>
          </p:cNvSpPr>
          <p:nvPr>
            <p:ph type="body" sz="half" idx="2"/>
          </p:nvPr>
        </p:nvSpPr>
        <p:spPr>
          <a:xfrm>
            <a:off x="457200" y="1435100"/>
            <a:ext cx="3008313" cy="4691063"/>
          </a:xfrm>
        </p:spPr>
        <p:txBody>
          <a:bodyPr rtlCol="false"/>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false"/>
            <a:r>
              <a:rPr lang="ikt"/>
              <a:t>Click to edit Master text styles</a:t>
            </a:r>
          </a:p>
        </p:txBody>
      </p:sp>
      <p:sp>
        <p:nvSpPr>
          <p:cNvPr id="5" name="Date Placeholder 4"/>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6" name="Footer Placeholder 5"/>
          <p:cNvSpPr>
            <a:spLocks noGrp="1"/>
          </p:cNvSpPr>
          <p:nvPr>
            <p:ph type="ftr" sz="quarter" idx="11"/>
          </p:nvPr>
        </p:nvSpPr>
        <p:spPr/>
        <p:txBody>
          <a:bodyPr rtlCol="false"/>
          <a:lstStyle/>
          <a:p>
            <a:pPr rtl="false"/>
            <a:endParaRPr lang="en-CA"/>
          </a:p>
        </p:txBody>
      </p:sp>
      <p:sp>
        <p:nvSpPr>
          <p:cNvPr id="7" name="Slide Number Placeholder 6"/>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rtlCol="false"/>
          <a:lstStyle>
            <a:lvl1pPr algn="l">
              <a:defRPr sz="2000" b="1"/>
            </a:lvl1pPr>
          </a:lstStyle>
          <a:p>
            <a:pPr rtl="false"/>
            <a:r>
              <a:rPr lang="ikt"/>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fals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false"/>
            <a:r>
              <a:rPr lang="ikt"/>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rtlCol="false"/>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false"/>
            <a:r>
              <a:rPr lang="ikt"/>
              <a:t>Click to edit Master text styles</a:t>
            </a:r>
          </a:p>
        </p:txBody>
      </p:sp>
      <p:sp>
        <p:nvSpPr>
          <p:cNvPr id="5" name="Date Placeholder 4"/>
          <p:cNvSpPr>
            <a:spLocks noGrp="1"/>
          </p:cNvSpPr>
          <p:nvPr>
            <p:ph type="dt" sz="half" idx="10"/>
          </p:nvPr>
        </p:nvSpPr>
        <p:spPr/>
        <p:txBody>
          <a:bodyPr rtlCol="false"/>
          <a:lstStyle/>
          <a:p>
            <a:pPr rtl="false"/>
            <a:fld id="{2326878B-36E5-4F09-9214-176A1E1FBA10}">
              <a:rPr lang="en-CA" smtClean="0"/>
              <a:pPr/>
              <a:t>2017-12-14</a:t>
            </a:fld>
            <a:endParaRPr lang="en-CA"/>
          </a:p>
        </p:txBody>
      </p:sp>
      <p:sp>
        <p:nvSpPr>
          <p:cNvPr id="6" name="Footer Placeholder 5"/>
          <p:cNvSpPr>
            <a:spLocks noGrp="1"/>
          </p:cNvSpPr>
          <p:nvPr>
            <p:ph type="ftr" sz="quarter" idx="11"/>
          </p:nvPr>
        </p:nvSpPr>
        <p:spPr/>
        <p:txBody>
          <a:bodyPr rtlCol="false"/>
          <a:lstStyle/>
          <a:p>
            <a:pPr rtl="false"/>
            <a:endParaRPr lang="en-CA"/>
          </a:p>
        </p:txBody>
      </p:sp>
      <p:sp>
        <p:nvSpPr>
          <p:cNvPr id="7" name="Slide Number Placeholder 6"/>
          <p:cNvSpPr>
            <a:spLocks noGrp="1"/>
          </p:cNvSpPr>
          <p:nvPr>
            <p:ph type="sldNum" sz="quarter" idx="12"/>
          </p:nvPr>
        </p:nvSpPr>
        <p:spPr/>
        <p:txBody>
          <a:bodyPr rtlCol="false"/>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false" anchor="ctr">
            <a:normAutofit/>
          </a:bodyPr>
          <a:lstStyle/>
          <a:p>
            <a:pPr rtl="false"/>
            <a:r>
              <a:rPr lang="ikt"/>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false">
            <a:normAutofit/>
          </a:bodyPr>
          <a:lstStyle/>
          <a:p>
            <a:pPr lvl="0" rtl="false"/>
            <a:r>
              <a:rPr lang="ikt"/>
              <a:t>Click to edit Master text styles</a:t>
            </a:r>
          </a:p>
          <a:p>
            <a:pPr lvl="1" rtl="false"/>
            <a:r>
              <a:rPr lang="ikt"/>
              <a:t>Second level</a:t>
            </a:r>
          </a:p>
          <a:p>
            <a:pPr lvl="2" rtl="false"/>
            <a:r>
              <a:rPr lang="ikt"/>
              <a:t>Third level</a:t>
            </a:r>
          </a:p>
          <a:p>
            <a:pPr lvl="3" rtl="false"/>
            <a:r>
              <a:rPr lang="ikt"/>
              <a:t>Fourth level</a:t>
            </a:r>
          </a:p>
          <a:p>
            <a:pPr lvl="4" rtl="false"/>
            <a:r>
              <a:rPr lang="ikt"/>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rtl="false"/>
            <a:fld id="{2326878B-36E5-4F09-9214-176A1E1FBA10}">
              <a:rPr lang="en-CA" smtClean="0"/>
              <a:pPr/>
              <a:t>2017-12-14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rtl="false"/>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rtl="false"/>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respectmyself.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wtc.org/ideas/10_games.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hyperlink" Target="http://www.ippf.org/sites/default/files/2016-10/Putting%20Sexuality%20back%20into%20Comprehensive%20Sexuality%20Education_0.pdf" TargetMode="External"/><Relationship Id="rId2" Type="http://schemas.openxmlformats.org/officeDocument/2006/relationships/hyperlink" Target="http://www.aspsh.ca/#!online-workshops/c191s" TargetMode="External"/><Relationship Id="rId1" Type="http://schemas.openxmlformats.org/officeDocument/2006/relationships/slideLayout" Target="../slideLayouts/slideLayout2.xml"/><Relationship Id="rId5" Type="http://schemas.openxmlformats.org/officeDocument/2006/relationships/hyperlink" Target="http://www.fluidexchange.org/uploads/1/9/1/4/19148883/embodied_games_-_karenbkchan.pdf" TargetMode="External"/><Relationship Id="rId4" Type="http://schemas.openxmlformats.org/officeDocument/2006/relationships/hyperlink" Target="http://www.iwtc.org/ideas/10_game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8305800" cy="2460625"/>
          </a:xfrm>
        </p:spPr>
        <p:txBody>
          <a:bodyPr rtlCol="false">
            <a:normAutofit fontScale="90000"/>
          </a:bodyPr>
          <a:lstStyle/>
          <a:p>
            <a:pPr rtl="false"/>
            <a:r>
              <a:rPr lang="ikt" sz="6000" b="1">
                <a:latin typeface="Arial" pitchFamily="34" charset="0"/>
                <a:cs typeface="Arial" pitchFamily="34" charset="0"/>
              </a:rPr>
              <a:t>Ilihaqtitiniq Nuliqinikkut Aaniaqtailiniq – Ilihaiyinun</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4724400"/>
            <a:ext cx="6927776" cy="2133600"/>
          </a:xfrm>
        </p:spPr>
        <p:txBody>
          <a:bodyPr rtlCol="false">
            <a:normAutofit fontScale="85000" lnSpcReduction="10000"/>
          </a:bodyPr>
          <a:lstStyle/>
          <a:p>
            <a:pPr algn="l" rtl="false"/>
            <a:endParaRPr lang="en-CA" sz="2800" i="1" dirty="0" smtClean="0">
              <a:solidFill>
                <a:schemeClr val="tx1"/>
              </a:solidFill>
              <a:latin typeface="Arial" pitchFamily="34" charset="0"/>
              <a:cs typeface="Arial" pitchFamily="34" charset="0"/>
            </a:endParaRPr>
          </a:p>
          <a:p>
            <a:pPr algn="l" rtl="false"/>
            <a:r>
              <a:rPr lang="ikt" sz="2800" i="1">
                <a:solidFill>
                  <a:schemeClr val="tx1"/>
                </a:solidFill>
                <a:latin typeface="Arial" pitchFamily="34" charset="0"/>
                <a:cs typeface="Arial" pitchFamily="34" charset="0"/>
              </a:rPr>
              <a:t>Piyauhimayuq hapkunanga Nunallaani Aaniaqtailiniqmut Havaktinga (CHR) Nuliqinikkut Aaniaqtailinikkut Ilihaidjutit Tattiarnaqhilirvia 2016</a:t>
            </a:r>
          </a:p>
          <a:p>
            <a:pPr algn="l" rtl="false"/>
            <a:r>
              <a:rPr lang="ikt" sz="2800" i="1">
                <a:solidFill>
                  <a:schemeClr val="tx1"/>
                </a:solidFill>
                <a:latin typeface="Arial" pitchFamily="34" charset="0"/>
                <a:cs typeface="Arial" pitchFamily="34" charset="0"/>
              </a:rPr>
              <a:t>Qagitauyakkut </a:t>
            </a:r>
            <a:r>
              <a:rPr lang="ikt" sz="2800" i="1">
                <a:solidFill>
                  <a:schemeClr val="tx1"/>
                </a:solidFill>
                <a:latin typeface="Arial" pitchFamily="34" charset="0"/>
                <a:cs typeface="Arial" pitchFamily="34" charset="0"/>
                <a:hlinkClick r:id="rId3"/>
              </a:rPr>
              <a:t>sexualhealth@gov.nu.ca ikayuqvikhat ihagiagikpat</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Nunavunmi Nuliaqnikkut Aaniaqtailinikkut Kihiqtitautit</a:t>
            </a:r>
            <a:endParaRPr lang="en-CA" dirty="0"/>
          </a:p>
        </p:txBody>
      </p:sp>
      <p:sp>
        <p:nvSpPr>
          <p:cNvPr id="5" name="Content Placeholder 4"/>
          <p:cNvSpPr>
            <a:spLocks noGrp="1"/>
          </p:cNvSpPr>
          <p:nvPr>
            <p:ph idx="1"/>
          </p:nvPr>
        </p:nvSpPr>
        <p:spPr/>
        <p:txBody>
          <a:bodyPr rtlCol="false"/>
          <a:lstStyle/>
          <a:p>
            <a:pPr rtl="false"/>
            <a:r>
              <a:rPr lang="ikt"/>
              <a:t>Tamavyait inuit ikayuqtaat aaniaqtailinikkut nuliqinikkut ilihaqtitiniq! </a:t>
            </a:r>
          </a:p>
          <a:p>
            <a:pPr lvl="1" rtl="false"/>
            <a:r>
              <a:rPr lang="ikt"/>
              <a:t>Anigaitqiat 8/10 mamait uvalu 9/10 iningnigit</a:t>
            </a:r>
          </a:p>
          <a:p>
            <a:pPr rtl="false"/>
            <a:r>
              <a:rPr lang="ikt"/>
              <a:t>22/25 nunallaat piqaqtut uhup puunginik puuqtaqviqaqtut nunallaamingni!</a:t>
            </a:r>
          </a:p>
          <a:p>
            <a:pPr lvl="1" rtl="false"/>
            <a:r>
              <a:rPr lang="ikt"/>
              <a:t>15/25 piqaqtut amigaitqiamik attauhiqmin uhup puunginik puuqtaqviqaqtut (Sanikiluaq uvalu igloolik piqaqtut siksinik uvau Qamaniittuaq piqaqtuq iinik!)</a:t>
            </a:r>
          </a:p>
          <a:p>
            <a:pPr lvl="1" rtl="false"/>
            <a:endParaRPr lang="en-CA" dirty="0" smtClean="0"/>
          </a:p>
          <a:p>
            <a:pPr rtl="false"/>
            <a:endParaRPr lang="en-CA" dirty="0"/>
          </a:p>
        </p:txBody>
      </p:sp>
      <p:sp>
        <p:nvSpPr>
          <p:cNvPr id="4" name="TextBox 3"/>
          <p:cNvSpPr txBox="1"/>
          <p:nvPr/>
        </p:nvSpPr>
        <p:spPr>
          <a:xfrm>
            <a:off x="304800" y="6248400"/>
            <a:ext cx="3733800" cy="646331"/>
          </a:xfrm>
          <a:prstGeom prst="rect">
            <a:avLst/>
          </a:prstGeom>
          <a:noFill/>
        </p:spPr>
        <p:txBody>
          <a:bodyPr wrap="square" rtlCol="false">
            <a:spAutoFit/>
          </a:bodyPr>
          <a:lstStyle/>
          <a:p>
            <a:pPr rtl="false"/>
            <a:r>
              <a:rPr lang="ikt"/>
              <a:t>Nunavunmi Maliqayakhait LQAS Nunaiyautit 2016mi, Nuliaqnikkut Aaniaqtailinikkut Ilihaidjutit Naunaitkutit</a:t>
            </a:r>
            <a:endParaRPr lang="en-CA" dirty="0"/>
          </a:p>
        </p:txBody>
      </p:sp>
    </p:spTree>
    <p:extLst>
      <p:ext uri="{BB962C8B-B14F-4D97-AF65-F5344CB8AC3E}">
        <p14:creationId xmlns:p14="http://schemas.microsoft.com/office/powerpoint/2010/main" val="1992934906"/>
      </p:ext>
    </p:extLst>
  </p:cSld>
  <p:clrMapOvr>
    <a:masterClrMapping/>
  </p:clrMapOvr>
  <p:timing>
    <p:tnLst>
      <p:par>
        <p:cTn id="1" dur="indefinite" restart="never" nodeType="tmRoot"/>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Hunauvat angiyumik akhuuqnatqiyauyut nuliaqnikkut aaniaqtailinikkut Nunavunmi? CHRtkut uqaqtut:</a:t>
            </a:r>
            <a:endParaRPr lang="en-CA" dirty="0"/>
          </a:p>
        </p:txBody>
      </p:sp>
      <p:sp>
        <p:nvSpPr>
          <p:cNvPr id="4" name="Content Placeholder 3"/>
          <p:cNvSpPr>
            <a:spLocks noGrp="1"/>
          </p:cNvSpPr>
          <p:nvPr>
            <p:ph sz="half" idx="1"/>
          </p:nvPr>
        </p:nvSpPr>
        <p:spPr>
          <a:xfrm>
            <a:off x="457200" y="2057400"/>
            <a:ext cx="4038600" cy="4525963"/>
          </a:xfrm>
        </p:spPr>
        <p:txBody>
          <a:bodyPr rtlCol="false"/>
          <a:lstStyle/>
          <a:p>
            <a:pPr rtl="false"/>
            <a:r>
              <a:rPr lang="ikt"/>
              <a:t>STI – unaluaq syphilis aaniagut</a:t>
            </a:r>
          </a:p>
          <a:p>
            <a:pPr rtl="false"/>
            <a:r>
              <a:rPr lang="ikt"/>
              <a:t>Hingainiq – hapkuatluat inulgamiit uvalu upalungaiyaqhimangitut</a:t>
            </a:r>
          </a:p>
          <a:p>
            <a:pPr rtl="false"/>
            <a:r>
              <a:rPr lang="ikt"/>
              <a:t>Nutaqqanun nuliqinikkut ihuinaagutit</a:t>
            </a:r>
          </a:p>
          <a:p>
            <a:pPr rtl="false"/>
            <a:r>
              <a:rPr lang="ikt"/>
              <a:t>Amigaitunik piqatigiiknikkut</a:t>
            </a:r>
          </a:p>
          <a:p>
            <a:pPr rtl="false"/>
            <a:r>
              <a:rPr lang="ikt"/>
              <a:t>Nuliqinikkut ihuinaagutit – uhiqtiginiq, piumayaunginikkut kahagaqniq</a:t>
            </a:r>
            <a:endParaRPr lang="en-CA" dirty="0"/>
          </a:p>
        </p:txBody>
      </p:sp>
      <p:sp>
        <p:nvSpPr>
          <p:cNvPr id="5" name="Content Placeholder 4"/>
          <p:cNvSpPr>
            <a:spLocks noGrp="1"/>
          </p:cNvSpPr>
          <p:nvPr>
            <p:ph sz="half" idx="2"/>
          </p:nvPr>
        </p:nvSpPr>
        <p:spPr>
          <a:xfrm>
            <a:off x="4648200" y="1981200"/>
            <a:ext cx="4038600" cy="4525963"/>
          </a:xfrm>
        </p:spPr>
        <p:txBody>
          <a:bodyPr rtlCol="false"/>
          <a:lstStyle/>
          <a:p>
            <a:pPr rtl="false"/>
            <a:r>
              <a:rPr lang="ikt"/>
              <a:t>Nuliaqniq maniiliuqnikkut, iglutigut, niqitigut, taangaqtigut, uvaluuniin aangayaaqnaqtunik</a:t>
            </a:r>
          </a:p>
          <a:p>
            <a:pPr rtl="false"/>
            <a:r>
              <a:rPr lang="ikt"/>
              <a:t>Angayuqaanguqnikkut</a:t>
            </a:r>
          </a:p>
          <a:p>
            <a:pPr rtl="false"/>
            <a:r>
              <a:rPr lang="ikt"/>
              <a:t>Piqaluanginikkut nulianikkut aaniaqtailinikkut ilihautinik</a:t>
            </a:r>
          </a:p>
          <a:p>
            <a:pPr rtl="false"/>
            <a:r>
              <a:rPr lang="ikt"/>
              <a:t>Paapanguqniq – angutit ilihimaluangitut nakuuyumik paapauyamingnik</a:t>
            </a:r>
            <a:endParaRPr lang="en-CA" dirty="0"/>
          </a:p>
        </p:txBody>
      </p:sp>
    </p:spTree>
    <p:extLst>
      <p:ext uri="{BB962C8B-B14F-4D97-AF65-F5344CB8AC3E}">
        <p14:creationId xmlns:p14="http://schemas.microsoft.com/office/powerpoint/2010/main" val="3834585892"/>
      </p:ext>
    </p:extLst>
  </p:cSld>
  <p:clrMapOvr>
    <a:masterClrMapping/>
  </p:clrMapOvr>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Hunauva nuliqinikkut aaniaqtailiniq? </a:t>
            </a:r>
            <a:br>
              <a:rPr lang="en-CA" dirty="0" smtClean="0"/>
            </a:br>
            <a:r>
              <a:rPr lang="ikt"/>
              <a:t>CHRtkut uqaqtut:</a:t>
            </a:r>
            <a:endParaRPr lang="en-CA" dirty="0"/>
          </a:p>
        </p:txBody>
      </p:sp>
      <p:sp>
        <p:nvSpPr>
          <p:cNvPr id="3" name="Content Placeholder 2"/>
          <p:cNvSpPr>
            <a:spLocks noGrp="1"/>
          </p:cNvSpPr>
          <p:nvPr>
            <p:ph sz="half" idx="1"/>
          </p:nvPr>
        </p:nvSpPr>
        <p:spPr>
          <a:xfrm>
            <a:off x="457200" y="2057400"/>
            <a:ext cx="4038600" cy="4525963"/>
          </a:xfrm>
        </p:spPr>
        <p:txBody>
          <a:bodyPr rtlCol="false"/>
          <a:lstStyle/>
          <a:p>
            <a:pPr lvl="1" rtl="false">
              <a:buFont typeface="Arial" panose="020B0604020202020204" pitchFamily="34" charset="0"/>
              <a:buChar char="•"/>
            </a:pPr>
            <a:r>
              <a:rPr lang="ikt"/>
              <a:t>Ilagiit upalungaiyaqtut/hingaiyailaitkutinik</a:t>
            </a:r>
          </a:p>
          <a:p>
            <a:pPr lvl="1" rtl="false">
              <a:buFont typeface="Arial" panose="020B0604020202020204" pitchFamily="34" charset="0"/>
              <a:buChar char="•"/>
            </a:pPr>
            <a:r>
              <a:rPr lang="ikt"/>
              <a:t>Ilihaqniq</a:t>
            </a:r>
          </a:p>
          <a:p>
            <a:pPr lvl="1" rtl="false">
              <a:buFont typeface="Arial" panose="020B0604020202020204" pitchFamily="34" charset="0"/>
              <a:buChar char="•"/>
            </a:pPr>
            <a:r>
              <a:rPr lang="ikt"/>
              <a:t>Tuhaqtitinikkut</a:t>
            </a:r>
          </a:p>
          <a:p>
            <a:pPr lvl="1" rtl="false">
              <a:buFont typeface="Arial" panose="020B0604020202020204" pitchFamily="34" charset="0"/>
              <a:buChar char="•"/>
            </a:pPr>
            <a:r>
              <a:rPr lang="ikt"/>
              <a:t>Inmikuugutighanik/inuuhirmilu pittiaqnikkut</a:t>
            </a:r>
          </a:p>
          <a:p>
            <a:pPr lvl="1" rtl="false">
              <a:buFont typeface="Arial" panose="020B0604020202020204" pitchFamily="34" charset="0"/>
              <a:buChar char="•"/>
            </a:pPr>
            <a:r>
              <a:rPr lang="ikt"/>
              <a:t>Ihumaliuqnikkut Piliuqniq</a:t>
            </a:r>
          </a:p>
          <a:p>
            <a:pPr lvl="1" rtl="false">
              <a:buFont typeface="Arial" panose="020B0604020202020204" pitchFamily="34" charset="0"/>
              <a:buChar char="•"/>
            </a:pPr>
            <a:r>
              <a:rPr lang="ikt"/>
              <a:t>Inuunikkut hamunga huiqnikkut/aulayuq hamanga inuulihaaqnikkut</a:t>
            </a:r>
          </a:p>
          <a:p>
            <a:pPr lvl="1" rtl="false">
              <a:buFont typeface="Arial" panose="020B0604020202020204" pitchFamily="34" charset="0"/>
              <a:buChar char="•"/>
            </a:pPr>
            <a:r>
              <a:rPr lang="ikt"/>
              <a:t>Pittiaqniq – inminun aalanunlu</a:t>
            </a:r>
            <a:endParaRPr lang="en-CA" dirty="0"/>
          </a:p>
        </p:txBody>
      </p:sp>
      <p:sp>
        <p:nvSpPr>
          <p:cNvPr id="4" name="Content Placeholder 3"/>
          <p:cNvSpPr>
            <a:spLocks noGrp="1"/>
          </p:cNvSpPr>
          <p:nvPr>
            <p:ph sz="half" idx="2"/>
          </p:nvPr>
        </p:nvSpPr>
        <p:spPr>
          <a:xfrm>
            <a:off x="4648200" y="1981200"/>
            <a:ext cx="4038600" cy="4525963"/>
          </a:xfrm>
        </p:spPr>
        <p:txBody>
          <a:bodyPr rtlCol="false"/>
          <a:lstStyle/>
          <a:p>
            <a:pPr lvl="1" rtl="false">
              <a:buFont typeface="Arial" panose="020B0604020202020204" pitchFamily="34" charset="0"/>
              <a:buChar char="•"/>
            </a:pPr>
            <a:r>
              <a:rPr lang="ikt"/>
              <a:t>Timip ilait</a:t>
            </a:r>
          </a:p>
          <a:p>
            <a:pPr lvl="1" rtl="false">
              <a:buFont typeface="Arial" panose="020B0604020202020204" pitchFamily="34" charset="0"/>
              <a:buChar char="•"/>
            </a:pPr>
            <a:r>
              <a:rPr lang="ikt"/>
              <a:t>Mihingnautit</a:t>
            </a:r>
          </a:p>
          <a:p>
            <a:pPr lvl="1" rtl="false">
              <a:buFont typeface="Arial" panose="020B0604020202020204" pitchFamily="34" charset="0"/>
              <a:buChar char="•"/>
            </a:pPr>
            <a:r>
              <a:rPr lang="ikt"/>
              <a:t>Ukpiguhukniq</a:t>
            </a:r>
          </a:p>
          <a:p>
            <a:pPr lvl="1" rtl="false">
              <a:buFont typeface="Arial" panose="020B0604020202020204" pitchFamily="34" charset="0"/>
              <a:buChar char="•"/>
            </a:pPr>
            <a:r>
              <a:rPr lang="ikt"/>
              <a:t>Ilihimaniq</a:t>
            </a:r>
          </a:p>
          <a:p>
            <a:pPr lvl="1" rtl="false">
              <a:buFont typeface="Arial" panose="020B0604020202020204" pitchFamily="34" charset="0"/>
              <a:buChar char="•"/>
            </a:pPr>
            <a:r>
              <a:rPr lang="ikt"/>
              <a:t>Ukpigiyait</a:t>
            </a:r>
          </a:p>
          <a:p>
            <a:pPr lvl="1" rtl="false">
              <a:buFont typeface="Arial" panose="020B0604020202020204" pitchFamily="34" charset="0"/>
              <a:buChar char="•"/>
            </a:pPr>
            <a:r>
              <a:rPr lang="ikt"/>
              <a:t>Kimut ilvit piqapagiyaqaqqit</a:t>
            </a:r>
          </a:p>
          <a:p>
            <a:pPr lvl="1" rtl="false">
              <a:buFont typeface="Arial" panose="020B0604020202020204" pitchFamily="34" charset="0"/>
              <a:buChar char="•"/>
            </a:pPr>
            <a:r>
              <a:rPr lang="ikt"/>
              <a:t>Ilihimalugu ilvit timit</a:t>
            </a:r>
          </a:p>
          <a:p>
            <a:pPr lvl="1" rtl="false">
              <a:buFont typeface="Arial" panose="020B0604020202020204" pitchFamily="34" charset="0"/>
              <a:buChar char="•"/>
            </a:pPr>
            <a:r>
              <a:rPr lang="ikt"/>
              <a:t>Angayuqaanguqnikkut</a:t>
            </a:r>
          </a:p>
          <a:p>
            <a:pPr rtl="false"/>
            <a:endParaRPr lang="en-CA" dirty="0"/>
          </a:p>
        </p:txBody>
      </p:sp>
    </p:spTree>
    <p:extLst>
      <p:ext uri="{BB962C8B-B14F-4D97-AF65-F5344CB8AC3E}">
        <p14:creationId xmlns:p14="http://schemas.microsoft.com/office/powerpoint/2010/main" val="2463893206"/>
      </p:ext>
    </p:extLst>
  </p:cSld>
  <p:clrMapOvr>
    <a:masterClrMapping/>
  </p:clrMapOvr>
  <p:timing>
    <p:tnLst>
      <p:par>
        <p:cTn id="1" dur="indefinite" restart="never" nodeType="tmRoot"/>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89124" y="0"/>
            <a:ext cx="8229600" cy="1143000"/>
          </a:xfrm>
        </p:spPr>
        <p:txBody>
          <a:bodyPr rtlCol="false">
            <a:normAutofit/>
          </a:bodyPr>
          <a:lstStyle/>
          <a:p>
            <a:pPr rtl="false"/>
            <a:r>
              <a:rPr lang="ikt"/>
              <a:t>Hunauva nuliqinikkut aaniaqtailiniq?</a:t>
            </a:r>
            <a:endParaRPr lang="en-CA" dirty="0"/>
          </a:p>
        </p:txBody>
      </p:sp>
      <p:sp>
        <p:nvSpPr>
          <p:cNvPr id="3" name="Content Placeholder 2"/>
          <p:cNvSpPr>
            <a:spLocks noGrp="1"/>
          </p:cNvSpPr>
          <p:nvPr>
            <p:ph idx="1"/>
          </p:nvPr>
        </p:nvSpPr>
        <p:spPr/>
        <p:txBody>
          <a:bodyPr rtlCol="false"/>
          <a:lstStyle/>
          <a:p>
            <a:pPr rtl="false"/>
            <a:endParaRPr lang="en-CA" dirty="0"/>
          </a:p>
        </p:txBody>
      </p:sp>
      <p:grpSp>
        <p:nvGrpSpPr>
          <p:cNvPr id="4" name="Group 3"/>
          <p:cNvGrpSpPr/>
          <p:nvPr/>
        </p:nvGrpSpPr>
        <p:grpSpPr>
          <a:xfrm>
            <a:off x="969315" y="954769"/>
            <a:ext cx="6913618" cy="5669089"/>
            <a:chOff x="1315981" y="1140527"/>
            <a:chExt cx="6913618" cy="5669089"/>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anchor="ctr" rtlCol="false"/>
            <a:lstStyle/>
            <a:p>
              <a:pPr rtl="false"/>
              <a:endParaRPr lang="en-US"/>
            </a:p>
          </p:txBody>
        </p:sp>
        <p:sp>
          <p:nvSpPr>
            <p:cNvPr id="6" name="Rectangle 5"/>
            <p:cNvSpPr>
              <a:spLocks noChangeArrowheads="1"/>
            </p:cNvSpPr>
            <p:nvPr/>
          </p:nvSpPr>
          <p:spPr bwMode="auto">
            <a:xfrm>
              <a:off x="4229100" y="1140527"/>
              <a:ext cx="1295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false">
              <a:spAutoFit/>
            </a:bodyPr>
            <a:lstStyle/>
            <a:p>
              <a:pPr algn="ctr" eaLnBrk="0" hangingPunct="0" rtl="false">
                <a:defRPr/>
              </a:pPr>
              <a:r>
                <a:rPr lang="ikt" sz="1800" b="1">
                  <a:solidFill>
                    <a:srgbClr val="000000"/>
                  </a:solidFill>
                  <a:cs typeface="+mn-cs"/>
                </a:rPr>
                <a:t>Ukpigiyait – hunat akhuuqnaqtut uvaptingnun</a:t>
              </a:r>
              <a:endParaRPr lang="en-US" sz="1800" dirty="0">
                <a:solidFill>
                  <a:srgbClr val="000000"/>
                </a:solidFill>
                <a:cs typeface="+mn-cs"/>
              </a:endParaRPr>
            </a:p>
          </p:txBody>
        </p:sp>
        <p:sp>
          <p:nvSpPr>
            <p:cNvPr id="7" name="Rectangle 6"/>
            <p:cNvSpPr>
              <a:spLocks noChangeArrowheads="1"/>
            </p:cNvSpPr>
            <p:nvPr/>
          </p:nvSpPr>
          <p:spPr bwMode="auto">
            <a:xfrm>
              <a:off x="2057400" y="2438400"/>
              <a:ext cx="1447800" cy="376238"/>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false">
              <a:spAutoFit/>
            </a:bodyPr>
            <a:lstStyle/>
            <a:p>
              <a:pPr algn="ctr" eaLnBrk="0" hangingPunct="0" rtl="false">
                <a:defRPr/>
              </a:pPr>
              <a:r>
                <a:rPr lang="ikt" sz="1800" b="1">
                  <a:solidFill>
                    <a:srgbClr val="000000"/>
                  </a:solidFill>
                  <a:cs typeface="+mn-cs"/>
                </a:rPr>
                <a:t>Inuuqatigiikniq</a:t>
              </a:r>
              <a:endParaRPr lang="en-US" sz="1800" dirty="0">
                <a:solidFill>
                  <a:srgbClr val="000000"/>
                </a:solidFill>
                <a:cs typeface="+mn-cs"/>
              </a:endParaRPr>
            </a:p>
          </p:txBody>
        </p:sp>
        <p:sp>
          <p:nvSpPr>
            <p:cNvPr id="8" name="Rectangle 7"/>
            <p:cNvSpPr>
              <a:spLocks noChangeArrowheads="1"/>
            </p:cNvSpPr>
            <p:nvPr/>
          </p:nvSpPr>
          <p:spPr bwMode="auto">
            <a:xfrm>
              <a:off x="3962400" y="3639028"/>
              <a:ext cx="1828800" cy="951543"/>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rtlCol="false">
              <a:spAutoFit/>
            </a:bodyPr>
            <a:lstStyle/>
            <a:p>
              <a:pPr algn="ctr" eaLnBrk="0" hangingPunct="0" rtl="false">
                <a:defRPr/>
              </a:pPr>
              <a:r>
                <a:rPr lang="ikt" sz="2800" b="1">
                  <a:cs typeface="+mn-cs"/>
                </a:rPr>
                <a:t>Nunliaqnikkut aaniaqtailiniq</a:t>
              </a:r>
              <a:endParaRPr lang="en-US" sz="2800" dirty="0">
                <a:cs typeface="+mn-cs"/>
              </a:endParaRPr>
            </a:p>
          </p:txBody>
        </p:sp>
        <p:sp>
          <p:nvSpPr>
            <p:cNvPr id="9" name="Rectangle 8"/>
            <p:cNvSpPr>
              <a:spLocks noChangeArrowheads="1"/>
            </p:cNvSpPr>
            <p:nvPr/>
          </p:nvSpPr>
          <p:spPr bwMode="auto">
            <a:xfrm>
              <a:off x="1315981" y="3435365"/>
              <a:ext cx="187072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false">
              <a:spAutoFit/>
            </a:bodyPr>
            <a:lstStyle/>
            <a:p>
              <a:pPr algn="ctr" eaLnBrk="0" hangingPunct="0" rtl="false">
                <a:defRPr/>
              </a:pPr>
              <a:r>
                <a:rPr lang="ikt" sz="1800" b="1">
                  <a:solidFill>
                    <a:srgbClr val="000000"/>
                  </a:solidFill>
                  <a:cs typeface="+mn-cs"/>
                </a:rPr>
                <a:t>Timikkut Qanuginiit uvalu inuuhirmilu pittiaqnikkut – qanuq mihingnautivut uvaptingnun</a:t>
              </a:r>
              <a:endParaRPr lang="en-US" sz="1800" dirty="0">
                <a:solidFill>
                  <a:srgbClr val="000000"/>
                </a:solidFill>
                <a:cs typeface="+mn-cs"/>
              </a:endParaRPr>
            </a:p>
          </p:txBody>
        </p:sp>
        <p:sp>
          <p:nvSpPr>
            <p:cNvPr id="10" name="Rectangle 9"/>
            <p:cNvSpPr>
              <a:spLocks noChangeArrowheads="1"/>
            </p:cNvSpPr>
            <p:nvPr/>
          </p:nvSpPr>
          <p:spPr bwMode="auto">
            <a:xfrm>
              <a:off x="2057400" y="5105400"/>
              <a:ext cx="14478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false">
              <a:spAutoFit/>
            </a:bodyPr>
            <a:lstStyle/>
            <a:p>
              <a:pPr algn="ctr" eaLnBrk="0" hangingPunct="0" rtl="false">
                <a:defRPr/>
              </a:pPr>
              <a:r>
                <a:rPr lang="ikt" sz="1800" b="1">
                  <a:solidFill>
                    <a:srgbClr val="000000"/>
                  </a:solidFill>
                  <a:cs typeface="+mn-cs"/>
                </a:rPr>
                <a:t>Iqaiyaqnikkut Naunaiyautit – qanuritmangat</a:t>
              </a:r>
              <a:endParaRPr lang="en-US" sz="1800" dirty="0">
                <a:solidFill>
                  <a:srgbClr val="000000"/>
                </a:solidFill>
                <a:cs typeface="+mn-cs"/>
              </a:endParaRPr>
            </a:p>
          </p:txBody>
        </p:sp>
        <p:sp>
          <p:nvSpPr>
            <p:cNvPr id="11" name="Rectangle 10"/>
            <p:cNvSpPr>
              <a:spLocks noChangeArrowheads="1"/>
            </p:cNvSpPr>
            <p:nvPr/>
          </p:nvSpPr>
          <p:spPr bwMode="auto">
            <a:xfrm>
              <a:off x="6659562" y="3613936"/>
              <a:ext cx="1570037"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false">
              <a:spAutoFit/>
            </a:bodyPr>
            <a:lstStyle/>
            <a:p>
              <a:pPr algn="ctr" eaLnBrk="0" hangingPunct="0" rtl="false">
                <a:defRPr/>
              </a:pPr>
              <a:r>
                <a:rPr lang="ikt" sz="1800" b="1">
                  <a:solidFill>
                    <a:srgbClr val="000000"/>
                  </a:solidFill>
                  <a:cs typeface="+mn-cs"/>
                </a:rPr>
                <a:t>Timikkut uvalu Iqaiyaqnikkut – timip ilangit</a:t>
              </a:r>
              <a:endParaRPr lang="en-US" sz="1800" b="1" dirty="0">
                <a:solidFill>
                  <a:srgbClr val="000000"/>
                </a:solidFill>
                <a:cs typeface="+mn-cs"/>
              </a:endParaRPr>
            </a:p>
          </p:txBody>
        </p:sp>
        <p:sp>
          <p:nvSpPr>
            <p:cNvPr id="12" name="Rectangle 11"/>
            <p:cNvSpPr>
              <a:spLocks noChangeArrowheads="1"/>
            </p:cNvSpPr>
            <p:nvPr/>
          </p:nvSpPr>
          <p:spPr bwMode="auto">
            <a:xfrm>
              <a:off x="6057900" y="5105400"/>
              <a:ext cx="1676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false">
              <a:spAutoFit/>
            </a:bodyPr>
            <a:lstStyle/>
            <a:p>
              <a:pPr algn="ctr" eaLnBrk="0" hangingPunct="0" rtl="false">
                <a:defRPr/>
              </a:pPr>
              <a:r>
                <a:rPr lang="ikt" sz="1800" b="1">
                  <a:solidFill>
                    <a:srgbClr val="000000"/>
                  </a:solidFill>
                  <a:cs typeface="+mn-cs"/>
                </a:rPr>
                <a:t>Nulliagiyainik aulamangangitnutlu, nuliaqniqmun, itquhiit</a:t>
              </a:r>
              <a:endParaRPr lang="en-US" sz="1800" b="1" dirty="0">
                <a:solidFill>
                  <a:srgbClr val="000000"/>
                </a:solidFill>
                <a:cs typeface="+mn-cs"/>
              </a:endParaRPr>
            </a:p>
          </p:txBody>
        </p:sp>
        <p:sp>
          <p:nvSpPr>
            <p:cNvPr id="13" name="Rectangle 12"/>
            <p:cNvSpPr>
              <a:spLocks noChangeArrowheads="1"/>
            </p:cNvSpPr>
            <p:nvPr/>
          </p:nvSpPr>
          <p:spPr bwMode="auto">
            <a:xfrm>
              <a:off x="4140200" y="6165850"/>
              <a:ext cx="1600200" cy="643766"/>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false">
              <a:spAutoFit/>
            </a:bodyPr>
            <a:lstStyle/>
            <a:p>
              <a:pPr algn="ctr" eaLnBrk="0" hangingPunct="0" rtl="false">
                <a:defRPr/>
              </a:pPr>
              <a:r>
                <a:rPr lang="ikt" sz="1800" b="1">
                  <a:solidFill>
                    <a:srgbClr val="000000"/>
                  </a:solidFill>
                  <a:cs typeface="+mn-cs"/>
                </a:rPr>
                <a:t>Ihumaliuqnikkut Piliuqniq</a:t>
              </a:r>
              <a:endParaRPr lang="en-US" sz="1800" b="1" dirty="0">
                <a:solidFill>
                  <a:srgbClr val="000000"/>
                </a:solidFill>
                <a:cs typeface="+mn-cs"/>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anchor="ctr" rtlCol="false"/>
            <a:lstStyle/>
            <a:p>
              <a:pPr rtl="false"/>
              <a:endParaRPr lang="en-US"/>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anchor="ctr" rtlCol="false"/>
            <a:lstStyle/>
            <a:p>
              <a:pPr rtl="false"/>
              <a:endParaRPr lang="en-US"/>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anchor="ctr" rtlCol="false"/>
            <a:lstStyle/>
            <a:p>
              <a:pPr rtl="false"/>
              <a:endParaRPr lang="en-US"/>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anchor="ctr" rtlCol="false"/>
            <a:lstStyle/>
            <a:p>
              <a:pPr rtl="false"/>
              <a:endParaRPr lang="en-US"/>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anchor="ctr" rtlCol="false"/>
            <a:lstStyle/>
            <a:p>
              <a:pPr rtl="false"/>
              <a:endParaRPr lang="en-US"/>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anchor="ctr" rtlCol="false"/>
            <a:lstStyle/>
            <a:p>
              <a:pPr rtl="false"/>
              <a:endParaRPr lang="en-US"/>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anchor="ctr" rtlCol="false"/>
            <a:lstStyle/>
            <a:p>
              <a:pPr rtl="false"/>
              <a:endParaRPr lang="en-US"/>
            </a:p>
          </p:txBody>
        </p:sp>
        <p:sp>
          <p:nvSpPr>
            <p:cNvPr id="21" name="Rectangle 20"/>
            <p:cNvSpPr>
              <a:spLocks noChangeArrowheads="1"/>
            </p:cNvSpPr>
            <p:nvPr/>
          </p:nvSpPr>
          <p:spPr bwMode="auto">
            <a:xfrm>
              <a:off x="5843798" y="2166136"/>
              <a:ext cx="2057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false">
              <a:spAutoFit/>
            </a:bodyPr>
            <a:lstStyle/>
            <a:p>
              <a:pPr algn="ctr" eaLnBrk="0" hangingPunct="0" rtl="false">
                <a:defRPr/>
              </a:pPr>
              <a:r>
                <a:rPr lang="ikt" sz="1800" b="1">
                  <a:solidFill>
                    <a:srgbClr val="000000"/>
                  </a:solidFill>
                  <a:cs typeface="+mn-cs"/>
                </a:rPr>
                <a:t>Uqaqatigiikniq – qanuq uqautikput aalanun</a:t>
              </a:r>
              <a:endParaRPr lang="en-US" sz="1800" dirty="0">
                <a:solidFill>
                  <a:srgbClr val="000000"/>
                </a:solidFill>
                <a:cs typeface="+mn-cs"/>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anchor="ctr" rtlCol="false"/>
            <a:lstStyle/>
            <a:p>
              <a:pPr rtl="false"/>
              <a:endParaRPr lang="en-US"/>
            </a:p>
          </p:txBody>
        </p:sp>
      </p:grpSp>
    </p:spTree>
    <p:extLst>
      <p:ext uri="{BB962C8B-B14F-4D97-AF65-F5344CB8AC3E}">
        <p14:creationId xmlns:p14="http://schemas.microsoft.com/office/powerpoint/2010/main" val="963235153"/>
      </p:ext>
    </p:extLst>
  </p:cSld>
  <p:clrMapOvr>
    <a:masterClrMapping/>
  </p:clrMapOvr>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Naunaiyautit: Nuliaqniq</a:t>
            </a:r>
            <a:endParaRPr lang="en-CA" dirty="0"/>
          </a:p>
        </p:txBody>
      </p:sp>
      <p:sp>
        <p:nvSpPr>
          <p:cNvPr id="3" name="Content Placeholder 2"/>
          <p:cNvSpPr>
            <a:spLocks noGrp="1"/>
          </p:cNvSpPr>
          <p:nvPr>
            <p:ph idx="1"/>
          </p:nvPr>
        </p:nvSpPr>
        <p:spPr/>
        <p:txBody>
          <a:bodyPr rtlCol="false"/>
          <a:lstStyle/>
          <a:p>
            <a:pPr rtl="false"/>
            <a:r>
              <a:rPr lang="ikt"/>
              <a:t>Ilihaidjutit tapkua inuit havaktaghait inuuniqmingnit pihimayut timit ilait (angutit, angnat) </a:t>
            </a:r>
          </a:p>
          <a:p>
            <a:pPr rtl="false"/>
            <a:r>
              <a:rPr lang="ikt"/>
              <a:t>Nuiaqnikkut hulidjutit/ kuyakniq</a:t>
            </a:r>
          </a:p>
          <a:p>
            <a:pPr marL="0" indent="0" rtl="false">
              <a:buNone/>
            </a:pPr>
            <a:endParaRPr lang="en-CA" dirty="0"/>
          </a:p>
        </p:txBody>
      </p:sp>
    </p:spTree>
    <p:extLst>
      <p:ext uri="{BB962C8B-B14F-4D97-AF65-F5344CB8AC3E}">
        <p14:creationId xmlns:p14="http://schemas.microsoft.com/office/powerpoint/2010/main" val="593134685"/>
      </p:ext>
    </p:extLst>
  </p:cSld>
  <p:clrMapOvr>
    <a:masterClrMapping/>
  </p:clrMapOvr>
  <p:timing>
    <p:tnLst>
      <p:par>
        <p:cTn id="1" dur="indefinite" restart="never" nodeType="tmRoot"/>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Naunaiyautit: Nulqiqinikkut/Niliaqnikkut Aaniaqtailinikkut</a:t>
            </a:r>
            <a:endParaRPr lang="en-CA" dirty="0"/>
          </a:p>
        </p:txBody>
      </p:sp>
      <p:sp>
        <p:nvSpPr>
          <p:cNvPr id="3" name="Content Placeholder 2"/>
          <p:cNvSpPr>
            <a:spLocks noGrp="1"/>
          </p:cNvSpPr>
          <p:nvPr>
            <p:ph idx="1"/>
          </p:nvPr>
        </p:nvSpPr>
        <p:spPr/>
        <p:txBody>
          <a:bodyPr rtlCol="false">
            <a:normAutofit/>
          </a:bodyPr>
          <a:lstStyle/>
          <a:p>
            <a:pPr rtl="false"/>
            <a:r>
              <a:rPr lang="ikt"/>
              <a:t>Qanuq mihingnautivut uvaptinun (inuuhirmilu pittiaqnikkut)</a:t>
            </a:r>
          </a:p>
          <a:p>
            <a:pPr rtl="false"/>
            <a:r>
              <a:rPr lang="ikt"/>
              <a:t>Qanuq ihumayugut uvagut idjuhiqaqtukhauyugut angutitut uvaluuniin angnaqtut (qanuginiitigut naunaiyautit)</a:t>
            </a:r>
          </a:p>
          <a:p>
            <a:pPr rtl="false"/>
            <a:r>
              <a:rPr lang="ikt"/>
              <a:t>Kina piqpagiyaqqut (nuliqinikkut pidjutit)</a:t>
            </a:r>
          </a:p>
          <a:p>
            <a:pPr rtl="false"/>
            <a:r>
              <a:rPr lang="ikt"/>
              <a:t>Qanuq ihumayugut nighaagun nuliaqnikkut – ukpigiyavut, idjuhiqqut, piumayaqqut</a:t>
            </a:r>
          </a:p>
          <a:p>
            <a:pPr rtl="false"/>
            <a:r>
              <a:rPr lang="ikt"/>
              <a:t>Tamaini inuuhiqqattiaqniq – unainaungituq STI aaniagut uvalu upalungaiyaqhimaitumik hingainiq!</a:t>
            </a:r>
          </a:p>
          <a:p>
            <a:pPr rtl="false"/>
            <a:endParaRPr lang="en-CA" dirty="0" smtClean="0"/>
          </a:p>
          <a:p>
            <a:pPr rtl="false"/>
            <a:endParaRPr lang="en-CA" dirty="0"/>
          </a:p>
        </p:txBody>
      </p:sp>
    </p:spTree>
    <p:extLst>
      <p:ext uri="{BB962C8B-B14F-4D97-AF65-F5344CB8AC3E}">
        <p14:creationId xmlns:p14="http://schemas.microsoft.com/office/powerpoint/2010/main" val="2125770986"/>
      </p:ext>
    </p:extLst>
  </p:cSld>
  <p:clrMapOvr>
    <a:masterClrMapping/>
  </p:clrMapOvr>
  <p:timing>
    <p:tnLst>
      <p:par>
        <p:cTn id="1" dur="indefinite" restart="never" nodeType="tmRoot"/>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Aalani tainiqni...</a:t>
            </a:r>
            <a:endParaRPr lang="en-CA" dirty="0"/>
          </a:p>
        </p:txBody>
      </p:sp>
      <p:sp>
        <p:nvSpPr>
          <p:cNvPr id="3" name="Content Placeholder 2"/>
          <p:cNvSpPr>
            <a:spLocks noGrp="1"/>
          </p:cNvSpPr>
          <p:nvPr>
            <p:ph idx="1"/>
          </p:nvPr>
        </p:nvSpPr>
        <p:spPr/>
        <p:txBody>
          <a:bodyPr rtlCol="false"/>
          <a:lstStyle/>
          <a:p>
            <a:pPr rtl="false"/>
            <a:r>
              <a:rPr lang="ikt"/>
              <a:t>Nuliaqniq hulidjut uvaluuniin timip ilaa</a:t>
            </a:r>
          </a:p>
          <a:p>
            <a:pPr rtl="false"/>
            <a:r>
              <a:rPr lang="ikt"/>
              <a:t>Nuliqiniq uvalu nuliaqnikkut aaniaqtailiniq pihimayut hapkununga inuuniq uvalu inuuhiqattiaqniq.</a:t>
            </a:r>
          </a:p>
          <a:p>
            <a:pPr rtl="false"/>
            <a:r>
              <a:rPr lang="ikt" b="1"/>
              <a:t>Ilihaqtitiyugut Nuliqinikkut ilihaidjutinik uvalu nuliaqnikkut aaniaqtailinikkut ilihaidjutinik!</a:t>
            </a:r>
            <a:endParaRPr lang="en-CA" dirty="0"/>
          </a:p>
        </p:txBody>
      </p:sp>
    </p:spTree>
    <p:extLst>
      <p:ext uri="{BB962C8B-B14F-4D97-AF65-F5344CB8AC3E}">
        <p14:creationId xmlns:p14="http://schemas.microsoft.com/office/powerpoint/2010/main" val="17195149"/>
      </p:ext>
    </p:extLst>
  </p:cSld>
  <p:clrMapOvr>
    <a:masterClrMapping/>
  </p:clrMapOvr>
  <p:timing>
    <p:tnLst>
      <p:par>
        <p:cTn id="1" dur="indefinite" restart="never" nodeType="tmRoot"/>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Huuq uqautigiyakhagiliqigu mighaagun nuliqiniq nutaqqat nutagautilugit?</a:t>
            </a:r>
            <a:endParaRPr lang="en-CA" dirty="0"/>
          </a:p>
        </p:txBody>
      </p:sp>
      <p:sp>
        <p:nvSpPr>
          <p:cNvPr id="3" name="Content Placeholder 2"/>
          <p:cNvSpPr>
            <a:spLocks noGrp="1"/>
          </p:cNvSpPr>
          <p:nvPr>
            <p:ph idx="1"/>
          </p:nvPr>
        </p:nvSpPr>
        <p:spPr/>
        <p:txBody>
          <a:bodyPr rtlCol="false"/>
          <a:lstStyle/>
          <a:p>
            <a:pPr rtl="false"/>
            <a:r>
              <a:rPr lang="ikt"/>
              <a:t>Taimaali nuliqiniq pidjutiqaqtuq ilituginiqmik, inuuqatigiikniq, mihingnautit uvalu inuuhirmilu pittiaqnikkut.</a:t>
            </a:r>
          </a:p>
          <a:p>
            <a:pPr rtl="false"/>
            <a:r>
              <a:rPr lang="ikt"/>
              <a:t>Uqautigiguptigu tuhaqtitiniq, inuuqatigiikniq, mihingnautit, uvalu inuuhirmilu pittiaqnikkut nukaqhiubluni, nutaqqat iliniaqtut qanuq idjuhiqaqlutik iningniqtun.</a:t>
            </a:r>
            <a:endParaRPr lang="en-CA" dirty="0"/>
          </a:p>
        </p:txBody>
      </p:sp>
    </p:spTree>
    <p:extLst>
      <p:ext uri="{BB962C8B-B14F-4D97-AF65-F5344CB8AC3E}">
        <p14:creationId xmlns:p14="http://schemas.microsoft.com/office/powerpoint/2010/main" val="4199171241"/>
      </p:ext>
    </p:extLst>
  </p:cSld>
  <p:clrMapOvr>
    <a:masterClrMapping/>
  </p:clrMapOvr>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Ihumayat-mihingnautikkut-idjuhikkut-Naunaitkutit</a:t>
            </a:r>
            <a:endParaRPr lang="en-CA" dirty="0"/>
          </a:p>
        </p:txBody>
      </p:sp>
      <p:sp>
        <p:nvSpPr>
          <p:cNvPr id="4" name="Isosceles Triangle 3"/>
          <p:cNvSpPr/>
          <p:nvPr/>
        </p:nvSpPr>
        <p:spPr>
          <a:xfrm>
            <a:off x="1996566" y="1600200"/>
            <a:ext cx="4229056" cy="36004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p>
        </p:txBody>
      </p:sp>
      <p:sp>
        <p:nvSpPr>
          <p:cNvPr id="5" name="TextBox 4"/>
          <p:cNvSpPr txBox="1"/>
          <p:nvPr/>
        </p:nvSpPr>
        <p:spPr>
          <a:xfrm>
            <a:off x="899592" y="3237101"/>
            <a:ext cx="1557880" cy="523220"/>
          </a:xfrm>
          <a:prstGeom prst="rect">
            <a:avLst/>
          </a:prstGeom>
          <a:noFill/>
        </p:spPr>
        <p:txBody>
          <a:bodyPr wrap="square" rtlCol="false">
            <a:spAutoFit/>
          </a:bodyPr>
          <a:lstStyle/>
          <a:p>
            <a:pPr rtl="false"/>
            <a:r>
              <a:rPr lang="ikt" sz="2800"/>
              <a:t>Ihumayat</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false">
            <a:spAutoFit/>
          </a:bodyPr>
          <a:lstStyle/>
          <a:p>
            <a:pPr marL="0" indent="0" rtl="false">
              <a:buNone/>
            </a:pPr>
            <a:endParaRPr lang="en-CA" sz="2800" dirty="0"/>
          </a:p>
        </p:txBody>
      </p:sp>
      <p:sp>
        <p:nvSpPr>
          <p:cNvPr id="7" name="TextBox 6"/>
          <p:cNvSpPr txBox="1"/>
          <p:nvPr/>
        </p:nvSpPr>
        <p:spPr>
          <a:xfrm>
            <a:off x="5580112" y="3173106"/>
            <a:ext cx="2907712" cy="523220"/>
          </a:xfrm>
          <a:prstGeom prst="rect">
            <a:avLst/>
          </a:prstGeom>
          <a:noFill/>
        </p:spPr>
        <p:txBody>
          <a:bodyPr wrap="square" rtlCol="false">
            <a:spAutoFit/>
          </a:bodyPr>
          <a:lstStyle/>
          <a:p>
            <a:pPr rtl="false"/>
            <a:r>
              <a:rPr lang="ikt" sz="2800"/>
              <a:t>Mihingnautit </a:t>
            </a:r>
            <a:endParaRPr lang="en-CA" sz="2800" dirty="0"/>
          </a:p>
        </p:txBody>
      </p:sp>
      <p:sp>
        <p:nvSpPr>
          <p:cNvPr id="8" name="TextBox 7"/>
          <p:cNvSpPr txBox="1"/>
          <p:nvPr/>
        </p:nvSpPr>
        <p:spPr>
          <a:xfrm>
            <a:off x="3169818" y="5472583"/>
            <a:ext cx="1882552" cy="523220"/>
          </a:xfrm>
          <a:prstGeom prst="rect">
            <a:avLst/>
          </a:prstGeom>
          <a:noFill/>
        </p:spPr>
        <p:txBody>
          <a:bodyPr wrap="square" rtlCol="false">
            <a:spAutoFit/>
          </a:bodyPr>
          <a:lstStyle/>
          <a:p>
            <a:pPr rtl="false"/>
            <a:r>
              <a:rPr lang="ikt" sz="2800"/>
              <a:t>Idjuhiit</a:t>
            </a:r>
            <a:endParaRPr lang="en-CA" sz="2800" dirty="0"/>
          </a:p>
        </p:txBody>
      </p:sp>
      <p:sp>
        <p:nvSpPr>
          <p:cNvPr id="3" name="Curved Down Arrow 2"/>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
        <p:nvSpPr>
          <p:cNvPr id="9" name="Curved Left Arrow 8"/>
          <p:cNvSpPr/>
          <p:nvPr/>
        </p:nvSpPr>
        <p:spPr>
          <a:xfrm rot="1759648">
            <a:off x="5857000" y="4144304"/>
            <a:ext cx="1372887" cy="2656558"/>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Tree>
    <p:extLst>
      <p:ext uri="{BB962C8B-B14F-4D97-AF65-F5344CB8AC3E}">
        <p14:creationId xmlns:p14="http://schemas.microsoft.com/office/powerpoint/2010/main" val="1266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animBg="1"/>
      <p:bldP spid="9" grpId="0" animBg="1"/>
    </p:bld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Ihumayat-mihingnautikkut-idjuhikkut-Naunaitkutit</a:t>
            </a:r>
            <a:endParaRPr lang="en-CA" dirty="0"/>
          </a:p>
        </p:txBody>
      </p:sp>
      <p:sp>
        <p:nvSpPr>
          <p:cNvPr id="4" name="Isosceles Triangle 3"/>
          <p:cNvSpPr/>
          <p:nvPr/>
        </p:nvSpPr>
        <p:spPr>
          <a:xfrm>
            <a:off x="1996566" y="1600200"/>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p>
        </p:txBody>
      </p:sp>
      <p:sp>
        <p:nvSpPr>
          <p:cNvPr id="5" name="TextBox 4"/>
          <p:cNvSpPr txBox="1"/>
          <p:nvPr/>
        </p:nvSpPr>
        <p:spPr>
          <a:xfrm>
            <a:off x="899592" y="2707902"/>
            <a:ext cx="1557880" cy="1384995"/>
          </a:xfrm>
          <a:prstGeom prst="rect">
            <a:avLst/>
          </a:prstGeom>
          <a:noFill/>
        </p:spPr>
        <p:txBody>
          <a:bodyPr wrap="square" rtlCol="false">
            <a:spAutoFit/>
          </a:bodyPr>
          <a:lstStyle/>
          <a:p>
            <a:pPr rtl="false"/>
            <a:r>
              <a:rPr lang="ikt" sz="2800"/>
              <a:t>Piniitunga uvalu tamaqyauyunga.</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false">
            <a:spAutoFit/>
          </a:bodyPr>
          <a:lstStyle/>
          <a:p>
            <a:pPr marL="0" indent="0" rtl="false">
              <a:buNone/>
            </a:pPr>
            <a:endParaRPr lang="en-CA" sz="2800" dirty="0"/>
          </a:p>
        </p:txBody>
      </p:sp>
      <p:sp>
        <p:nvSpPr>
          <p:cNvPr id="7" name="TextBox 6"/>
          <p:cNvSpPr txBox="1"/>
          <p:nvPr/>
        </p:nvSpPr>
        <p:spPr>
          <a:xfrm>
            <a:off x="6225622" y="2847087"/>
            <a:ext cx="2907712" cy="1815882"/>
          </a:xfrm>
          <a:prstGeom prst="rect">
            <a:avLst/>
          </a:prstGeom>
          <a:noFill/>
        </p:spPr>
        <p:txBody>
          <a:bodyPr wrap="square" rtlCol="false">
            <a:spAutoFit/>
          </a:bodyPr>
          <a:lstStyle/>
          <a:p>
            <a:pPr rtl="false"/>
            <a:r>
              <a:rPr lang="ikt" sz="2800"/>
              <a:t>Kiali piqpagilimaitaanga. Piyukhaungitunga nakuuyumik piqatigiikniqmik. </a:t>
            </a:r>
            <a:endParaRPr lang="en-CA" sz="2800" dirty="0"/>
          </a:p>
        </p:txBody>
      </p:sp>
      <p:sp>
        <p:nvSpPr>
          <p:cNvPr id="8" name="TextBox 7"/>
          <p:cNvSpPr txBox="1"/>
          <p:nvPr/>
        </p:nvSpPr>
        <p:spPr>
          <a:xfrm>
            <a:off x="457200" y="5397222"/>
            <a:ext cx="8229600" cy="1384995"/>
          </a:xfrm>
          <a:prstGeom prst="rect">
            <a:avLst/>
          </a:prstGeom>
          <a:noFill/>
        </p:spPr>
        <p:txBody>
          <a:bodyPr wrap="square" rtlCol="false">
            <a:spAutoFit/>
          </a:bodyPr>
          <a:lstStyle/>
          <a:p>
            <a:pPr rtl="false"/>
            <a:r>
              <a:rPr lang="ikt" sz="2800"/>
              <a:t>Inuuniaqtunga imaa piqatigiiktamni, taimaalu aanigaluaqanga uvalu atungitlunga uhup puunganik, taimaali piyaghagigapku uvalu nakuutqiaq piniaqtaga.</a:t>
            </a:r>
            <a:endParaRPr lang="en-CA" sz="2800" dirty="0"/>
          </a:p>
        </p:txBody>
      </p:sp>
      <p:sp>
        <p:nvSpPr>
          <p:cNvPr id="10" name="Curved Down Arrow 9"/>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
        <p:nvSpPr>
          <p:cNvPr id="11" name="Curved Left Arrow 10"/>
          <p:cNvSpPr/>
          <p:nvPr/>
        </p:nvSpPr>
        <p:spPr>
          <a:xfrm rot="441954">
            <a:off x="8384285" y="4608917"/>
            <a:ext cx="605031" cy="118336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Tree>
    <p:extLst>
      <p:ext uri="{BB962C8B-B14F-4D97-AF65-F5344CB8AC3E}">
        <p14:creationId xmlns:p14="http://schemas.microsoft.com/office/powerpoint/2010/main" val="41526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animBg="1"/>
    </p:bld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Iluaniitut</a:t>
            </a:r>
            <a:endParaRPr lang="en-CA" dirty="0"/>
          </a:p>
        </p:txBody>
      </p:sp>
      <p:sp>
        <p:nvSpPr>
          <p:cNvPr id="3" name="Content Placeholder 2"/>
          <p:cNvSpPr>
            <a:spLocks noGrp="1"/>
          </p:cNvSpPr>
          <p:nvPr>
            <p:ph idx="1"/>
          </p:nvPr>
        </p:nvSpPr>
        <p:spPr/>
        <p:txBody>
          <a:bodyPr rtlCol="false">
            <a:normAutofit/>
          </a:bodyPr>
          <a:lstStyle/>
          <a:p>
            <a:pPr rtl="false"/>
            <a:r>
              <a:rPr lang="ikt"/>
              <a:t>Nuliqinikkut Aaniaqtailinikkut Nunavunmi</a:t>
            </a:r>
          </a:p>
          <a:p>
            <a:pPr rtl="false"/>
            <a:r>
              <a:rPr lang="ikt"/>
              <a:t>Hunauva nuliqinikkut aaniaqtailiniq?</a:t>
            </a:r>
          </a:p>
          <a:p>
            <a:pPr rtl="false"/>
            <a:r>
              <a:rPr lang="ikt"/>
              <a:t>Huuq uqautigiyaghagivigu nuliqqiniq aaniaqtalinikkut?</a:t>
            </a:r>
          </a:p>
          <a:p>
            <a:pPr rtl="false"/>
            <a:r>
              <a:rPr lang="ikt"/>
              <a:t>Nuliqinikkut ukpigiyauyut</a:t>
            </a:r>
          </a:p>
          <a:p>
            <a:pPr rtl="false"/>
            <a:r>
              <a:rPr lang="ikt"/>
              <a:t>Ukiungitigut ihuaqtumik nuliaqnikkut aaniaqtailinikkut ilihaidjutit</a:t>
            </a:r>
          </a:p>
          <a:p>
            <a:pPr rtl="false"/>
            <a:r>
              <a:rPr lang="ikt"/>
              <a:t>Nakuutqiamik qanuq ilihaijutikhanik nuliaqnikkut aaniaqtailinikkut</a:t>
            </a:r>
          </a:p>
          <a:p>
            <a:pPr rtl="false"/>
            <a:r>
              <a:rPr lang="ikt"/>
              <a:t>Atugahat uvalu ikayuutikhat ilihaqtitinikkut nuliaqnikkut aaniaqtailinikkut</a:t>
            </a:r>
            <a:endParaRPr lang="en-CA" dirty="0"/>
          </a:p>
        </p:txBody>
      </p:sp>
    </p:spTree>
    <p:extLst>
      <p:ext uri="{BB962C8B-B14F-4D97-AF65-F5344CB8AC3E}">
        <p14:creationId xmlns:p14="http://schemas.microsoft.com/office/powerpoint/2010/main" val="235529552"/>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Ihumayat-mihingnautikkut-idjuhikkut-Naunaitkutit</a:t>
            </a:r>
            <a:endParaRPr lang="en-CA" dirty="0"/>
          </a:p>
        </p:txBody>
      </p:sp>
      <p:sp>
        <p:nvSpPr>
          <p:cNvPr id="4" name="Isosceles Triangle 3"/>
          <p:cNvSpPr/>
          <p:nvPr/>
        </p:nvSpPr>
        <p:spPr>
          <a:xfrm>
            <a:off x="2457472" y="2103177"/>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p>
        </p:txBody>
      </p:sp>
      <p:sp>
        <p:nvSpPr>
          <p:cNvPr id="5" name="TextBox 4"/>
          <p:cNvSpPr txBox="1"/>
          <p:nvPr/>
        </p:nvSpPr>
        <p:spPr>
          <a:xfrm>
            <a:off x="664458" y="2311045"/>
            <a:ext cx="2611397" cy="2246769"/>
          </a:xfrm>
          <a:prstGeom prst="rect">
            <a:avLst/>
          </a:prstGeom>
          <a:noFill/>
        </p:spPr>
        <p:txBody>
          <a:bodyPr wrap="square" rtlCol="false">
            <a:spAutoFit/>
          </a:bodyPr>
          <a:lstStyle/>
          <a:p>
            <a:pPr rtl="false"/>
            <a:r>
              <a:rPr lang="ikt" sz="2800"/>
              <a:t>Agnutit hakugiktut. Hakugikniq pidjutaa qiahimaitumik, uvalu tautuktingitluni hakuklukniqmik.</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false">
            <a:spAutoFit/>
          </a:bodyPr>
          <a:lstStyle/>
          <a:p>
            <a:pPr marL="0" indent="0" rtl="false">
              <a:buNone/>
            </a:pPr>
            <a:endParaRPr lang="en-CA" sz="2800" dirty="0"/>
          </a:p>
        </p:txBody>
      </p:sp>
      <p:sp>
        <p:nvSpPr>
          <p:cNvPr id="7" name="TextBox 6"/>
          <p:cNvSpPr txBox="1"/>
          <p:nvPr/>
        </p:nvSpPr>
        <p:spPr>
          <a:xfrm>
            <a:off x="6225622" y="2847087"/>
            <a:ext cx="2907712" cy="1384995"/>
          </a:xfrm>
          <a:prstGeom prst="rect">
            <a:avLst/>
          </a:prstGeom>
          <a:noFill/>
        </p:spPr>
        <p:txBody>
          <a:bodyPr wrap="square" rtlCol="false">
            <a:spAutoFit/>
          </a:bodyPr>
          <a:lstStyle/>
          <a:p>
            <a:pPr rtl="false"/>
            <a:r>
              <a:rPr lang="ikt" sz="2800"/>
              <a:t>Qialimaitunga, piniqluktaulimaitunga, kihimi ulugiahuktunga. </a:t>
            </a:r>
            <a:endParaRPr lang="en-CA" sz="2800" dirty="0"/>
          </a:p>
        </p:txBody>
      </p:sp>
      <p:sp>
        <p:nvSpPr>
          <p:cNvPr id="8" name="TextBox 7"/>
          <p:cNvSpPr txBox="1"/>
          <p:nvPr/>
        </p:nvSpPr>
        <p:spPr>
          <a:xfrm>
            <a:off x="2121142" y="5807610"/>
            <a:ext cx="4901716" cy="954107"/>
          </a:xfrm>
          <a:prstGeom prst="rect">
            <a:avLst/>
          </a:prstGeom>
          <a:noFill/>
        </p:spPr>
        <p:txBody>
          <a:bodyPr wrap="square" rtlCol="false">
            <a:spAutoFit/>
          </a:bodyPr>
          <a:lstStyle/>
          <a:p>
            <a:pPr rtl="false"/>
            <a:r>
              <a:rPr lang="ikt" sz="2800"/>
              <a:t>Imiqhuni mihingnaigiangani uvalu aaniqgungnaigiagani. </a:t>
            </a:r>
          </a:p>
          <a:p>
            <a:pPr rtl="false"/>
            <a:r>
              <a:rPr lang="ikt" sz="2800"/>
              <a:t>Ningakniq, ningaumaniq, iqihuliniq. </a:t>
            </a:r>
            <a:endParaRPr lang="en-CA" sz="2800" dirty="0"/>
          </a:p>
        </p:txBody>
      </p:sp>
      <p:sp>
        <p:nvSpPr>
          <p:cNvPr id="9" name="Curved Down Arrow 8"/>
          <p:cNvSpPr/>
          <p:nvPr/>
        </p:nvSpPr>
        <p:spPr>
          <a:xfrm>
            <a:off x="3176748" y="1143000"/>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
        <p:nvSpPr>
          <p:cNvPr id="10" name="Curved Left Arrow 9"/>
          <p:cNvSpPr/>
          <p:nvPr/>
        </p:nvSpPr>
        <p:spPr>
          <a:xfrm rot="1759648">
            <a:off x="7273936" y="4497911"/>
            <a:ext cx="811084" cy="220657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Tree>
    <p:extLst>
      <p:ext uri="{BB962C8B-B14F-4D97-AF65-F5344CB8AC3E}">
        <p14:creationId xmlns:p14="http://schemas.microsoft.com/office/powerpoint/2010/main" val="25081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Ihumayat-mihingnautikkut-idjuhikkut-Naunaitkutit</a:t>
            </a:r>
            <a:endParaRPr lang="en-CA" dirty="0"/>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p>
        </p:txBody>
      </p:sp>
      <p:sp>
        <p:nvSpPr>
          <p:cNvPr id="5" name="TextBox 4"/>
          <p:cNvSpPr txBox="1"/>
          <p:nvPr/>
        </p:nvSpPr>
        <p:spPr>
          <a:xfrm>
            <a:off x="442973" y="1886112"/>
            <a:ext cx="2818655" cy="2677656"/>
          </a:xfrm>
          <a:prstGeom prst="rect">
            <a:avLst/>
          </a:prstGeom>
          <a:noFill/>
        </p:spPr>
        <p:txBody>
          <a:bodyPr wrap="square" rtlCol="false">
            <a:spAutoFit/>
          </a:bodyPr>
          <a:lstStyle/>
          <a:p>
            <a:pPr rtl="false"/>
            <a:r>
              <a:rPr lang="ikt" sz="2800"/>
              <a:t>Nuliaqniq halumaituq uvalu huna taimailiuqtughaungitunga. Tainiit kangunaqtut uvalu kanguhulaqinaqtuq. </a:t>
            </a:r>
            <a:endParaRPr lang="en-CA" sz="2800" dirty="0"/>
          </a:p>
        </p:txBody>
      </p:sp>
      <p:sp>
        <p:nvSpPr>
          <p:cNvPr id="7" name="TextBox 6"/>
          <p:cNvSpPr txBox="1"/>
          <p:nvPr/>
        </p:nvSpPr>
        <p:spPr>
          <a:xfrm>
            <a:off x="6012160" y="2305982"/>
            <a:ext cx="2907712" cy="2246769"/>
          </a:xfrm>
          <a:prstGeom prst="rect">
            <a:avLst/>
          </a:prstGeom>
          <a:noFill/>
        </p:spPr>
        <p:txBody>
          <a:bodyPr wrap="square" rtlCol="false">
            <a:spAutoFit/>
          </a:bodyPr>
          <a:lstStyle/>
          <a:p>
            <a:pPr rtl="false"/>
            <a:r>
              <a:rPr lang="ikt" sz="2800"/>
              <a:t>Kanguhuutigiyatka mihingnautitka. Mihigimayunga uqaqvikhaitunga haffuma mighaagun.  </a:t>
            </a:r>
            <a:endParaRPr lang="en-CA" sz="2800" dirty="0"/>
          </a:p>
        </p:txBody>
      </p:sp>
      <p:sp>
        <p:nvSpPr>
          <p:cNvPr id="8" name="TextBox 7"/>
          <p:cNvSpPr txBox="1"/>
          <p:nvPr/>
        </p:nvSpPr>
        <p:spPr>
          <a:xfrm>
            <a:off x="750404" y="5494527"/>
            <a:ext cx="7643192" cy="1384995"/>
          </a:xfrm>
          <a:prstGeom prst="rect">
            <a:avLst/>
          </a:prstGeom>
          <a:noFill/>
        </p:spPr>
        <p:txBody>
          <a:bodyPr wrap="square" rtlCol="false">
            <a:spAutoFit/>
          </a:bodyPr>
          <a:lstStyle/>
          <a:p>
            <a:pPr rtl="false"/>
            <a:r>
              <a:rPr lang="ikt" sz="2800"/>
              <a:t>Apigilimaitatka angayuqaatka uqaudjikhainik. Uqaqatigilimaitaga aipaga atuqniatigut uhp puunganik. Uqaqatigilimaitatka munaqhit aaniagutikkut STImik uuktuutikkut. </a:t>
            </a:r>
            <a:endParaRPr lang="en-CA" sz="2800" dirty="0"/>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Tree>
    <p:extLst>
      <p:ext uri="{BB962C8B-B14F-4D97-AF65-F5344CB8AC3E}">
        <p14:creationId xmlns:p14="http://schemas.microsoft.com/office/powerpoint/2010/main" val="20995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Aalanguqtiguikhaa ihumayat</a:t>
            </a:r>
            <a:endParaRPr lang="en-CA" dirty="0"/>
          </a:p>
        </p:txBody>
      </p:sp>
      <p:sp>
        <p:nvSpPr>
          <p:cNvPr id="3" name="Content Placeholder 2"/>
          <p:cNvSpPr>
            <a:spLocks noGrp="1"/>
          </p:cNvSpPr>
          <p:nvPr>
            <p:ph idx="1"/>
          </p:nvPr>
        </p:nvSpPr>
        <p:spPr/>
        <p:txBody>
          <a:bodyPr rtlCol="false"/>
          <a:lstStyle/>
          <a:p>
            <a:pPr marL="0" indent="0" rtl="false">
              <a:buNone/>
            </a:pPr>
            <a:r>
              <a:rPr lang="ikt"/>
              <a:t>Hunamik CHRtkut uvalu aalat aaniaqtailinikkut ilihaiyit piniaqqat?</a:t>
            </a:r>
          </a:p>
          <a:p>
            <a:pPr rtl="false"/>
            <a:r>
              <a:rPr lang="ikt"/>
              <a:t>Uqautigilugit migaagun “ilaliutihimayut” – inuuhirmilu pittiaqnikkut, timip tautuknaqnia, tunaqtitinikkut, piqatigiiknikkut, mihingnautitlu. </a:t>
            </a:r>
          </a:p>
          <a:p>
            <a:pPr rtl="false"/>
            <a:r>
              <a:rPr lang="ikt"/>
              <a:t>Inuulihaaqniqmin, uqautiglugit nutaqqat nakuuyut uvalu ayuittut uvalu piyaghat nakuuyunik hunanik.</a:t>
            </a:r>
          </a:p>
          <a:p>
            <a:pPr rtl="false"/>
            <a:r>
              <a:rPr lang="ikt"/>
              <a:t>Uqautigilugu mighaagun “nuliaqnikkut aaniatailinikkut tamainun hunanik nayuganilu – hamaniinaungitumi nuliaqnikkut aaniaqtailinikkut ilihaqvikni.</a:t>
            </a:r>
          </a:p>
          <a:p>
            <a:pPr marL="0" indent="0" rtl="false">
              <a:buNone/>
            </a:pPr>
            <a:endParaRPr lang="en-CA" dirty="0" smtClean="0"/>
          </a:p>
          <a:p>
            <a:pPr lvl="1" rtl="false"/>
            <a:endParaRPr lang="en-CA" dirty="0"/>
          </a:p>
        </p:txBody>
      </p:sp>
    </p:spTree>
    <p:extLst>
      <p:ext uri="{BB962C8B-B14F-4D97-AF65-F5344CB8AC3E}">
        <p14:creationId xmlns:p14="http://schemas.microsoft.com/office/powerpoint/2010/main" val="31009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Ihumayat-mihingnautikkut-idjuhikkut-Naunaitkutit</a:t>
            </a:r>
            <a:endParaRPr lang="en-CA" dirty="0"/>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p>
        </p:txBody>
      </p:sp>
      <p:sp>
        <p:nvSpPr>
          <p:cNvPr id="5" name="TextBox 4"/>
          <p:cNvSpPr txBox="1"/>
          <p:nvPr/>
        </p:nvSpPr>
        <p:spPr>
          <a:xfrm>
            <a:off x="228600" y="2200623"/>
            <a:ext cx="2819400" cy="2677656"/>
          </a:xfrm>
          <a:prstGeom prst="rect">
            <a:avLst/>
          </a:prstGeom>
          <a:noFill/>
        </p:spPr>
        <p:txBody>
          <a:bodyPr wrap="square" rtlCol="false">
            <a:spAutoFit/>
          </a:bodyPr>
          <a:lstStyle/>
          <a:p>
            <a:pPr rtl="false"/>
            <a:r>
              <a:rPr lang="ikt" sz="2800"/>
              <a:t>Ayuittunga. Piyaagutqaqtunga nakuuyunik hunanik. Angayuqaatka/ilihaiyit/nuatqatitka uqautingmanga.</a:t>
            </a:r>
            <a:endParaRPr lang="en-CA" sz="2800" dirty="0"/>
          </a:p>
        </p:txBody>
      </p:sp>
      <p:sp>
        <p:nvSpPr>
          <p:cNvPr id="7" name="TextBox 6"/>
          <p:cNvSpPr txBox="1"/>
          <p:nvPr/>
        </p:nvSpPr>
        <p:spPr>
          <a:xfrm>
            <a:off x="6012160" y="2305982"/>
            <a:ext cx="2907712" cy="2246769"/>
          </a:xfrm>
          <a:prstGeom prst="rect">
            <a:avLst/>
          </a:prstGeom>
          <a:noFill/>
        </p:spPr>
        <p:txBody>
          <a:bodyPr wrap="square" rtlCol="false">
            <a:spAutoFit/>
          </a:bodyPr>
          <a:lstStyle/>
          <a:p>
            <a:pPr rtl="false"/>
            <a:r>
              <a:rPr lang="ikt" sz="2800"/>
              <a:t>Quviahuutigiyaga kinaungmangaa. Hapingitunga taimaa uvanga uvamnik qayagiblunga. Piumayunga kinaulunga!</a:t>
            </a:r>
            <a:endParaRPr lang="en-CA" sz="2800" dirty="0"/>
          </a:p>
        </p:txBody>
      </p:sp>
      <p:sp>
        <p:nvSpPr>
          <p:cNvPr id="8" name="TextBox 7"/>
          <p:cNvSpPr txBox="1"/>
          <p:nvPr/>
        </p:nvSpPr>
        <p:spPr>
          <a:xfrm>
            <a:off x="750404" y="5494527"/>
            <a:ext cx="7643192" cy="954107"/>
          </a:xfrm>
          <a:prstGeom prst="rect">
            <a:avLst/>
          </a:prstGeom>
          <a:noFill/>
        </p:spPr>
        <p:txBody>
          <a:bodyPr wrap="square" rtlCol="false">
            <a:spAutoFit/>
          </a:bodyPr>
          <a:lstStyle/>
          <a:p>
            <a:pPr rtl="false"/>
            <a:r>
              <a:rPr lang="ikt" sz="2800"/>
              <a:t>Apiginiaqtaga piqatiga atuqlunga uhup puunganik. Atuqniaqtunga hingaiyailaitkutinik. </a:t>
            </a:r>
            <a:endParaRPr lang="en-CA" sz="2800" dirty="0"/>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CA">
              <a:solidFill>
                <a:schemeClr val="tx1"/>
              </a:solidFill>
            </a:endParaRPr>
          </a:p>
        </p:txBody>
      </p:sp>
    </p:spTree>
    <p:extLst>
      <p:ext uri="{BB962C8B-B14F-4D97-AF65-F5344CB8AC3E}">
        <p14:creationId xmlns:p14="http://schemas.microsoft.com/office/powerpoint/2010/main" val="24511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b="1"/>
              <a:t>Uqaqatigilugit nutaqqavut mighaagun Nuliaqnikkut aaniaqtailinikkut ikayuutiginiaqtaat:</a:t>
            </a:r>
            <a:endParaRPr lang="en-CA" dirty="0"/>
          </a:p>
        </p:txBody>
      </p:sp>
      <p:sp>
        <p:nvSpPr>
          <p:cNvPr id="3" name="Content Placeholder 2"/>
          <p:cNvSpPr>
            <a:spLocks noGrp="1"/>
          </p:cNvSpPr>
          <p:nvPr>
            <p:ph idx="1"/>
          </p:nvPr>
        </p:nvSpPr>
        <p:spPr/>
        <p:txBody>
          <a:bodyPr rtlCol="false">
            <a:normAutofit/>
          </a:bodyPr>
          <a:lstStyle/>
          <a:p>
            <a:pPr marL="457200" lvl="1" indent="0" algn="ctr" rtl="false">
              <a:buNone/>
            </a:pPr>
            <a:r>
              <a:rPr lang="ikt" sz="3200"/>
              <a:t>Qayaginiaqtut</a:t>
            </a:r>
          </a:p>
          <a:p>
            <a:pPr marL="457200" lvl="1" indent="0" algn="ctr" rtl="false">
              <a:buNone/>
            </a:pPr>
            <a:r>
              <a:rPr lang="ikt" sz="3200"/>
              <a:t>Quviahukniaqtut</a:t>
            </a:r>
          </a:p>
          <a:p>
            <a:pPr marL="457200" lvl="1" indent="0" algn="ctr" rtl="false">
              <a:buNone/>
            </a:pPr>
            <a:r>
              <a:rPr lang="ikt" sz="3200"/>
              <a:t>Inuuhiqattiaqniaqtut</a:t>
            </a:r>
          </a:p>
          <a:p>
            <a:pPr marL="457200" lvl="1" indent="0" algn="ctr" rtl="false">
              <a:buNone/>
            </a:pPr>
            <a:r>
              <a:rPr lang="ikt" sz="3200"/>
              <a:t>Nakuuyumik inuuqatiqaqniaqtut</a:t>
            </a:r>
          </a:p>
          <a:p>
            <a:pPr marL="457200" lvl="1" indent="0" algn="ctr" rtl="false">
              <a:buNone/>
            </a:pPr>
            <a:r>
              <a:rPr lang="ikt" sz="3200"/>
              <a:t>Mihingnautiqaqniatut nakuuyumik timimingni</a:t>
            </a:r>
          </a:p>
          <a:p>
            <a:pPr marL="457200" lvl="1" indent="0" algn="ctr" rtl="false">
              <a:buNone/>
            </a:pPr>
            <a:r>
              <a:rPr lang="ikt" sz="3200"/>
              <a:t>Nutaganiklutik upalungaigumik</a:t>
            </a:r>
          </a:p>
          <a:p>
            <a:pPr marL="457200" lvl="1" indent="0" algn="ctr" rtl="false">
              <a:buNone/>
            </a:pPr>
            <a:r>
              <a:rPr lang="ikt" sz="3200"/>
              <a:t>Nutaqilutik upalungaiqtinatik nuliagiami</a:t>
            </a:r>
          </a:p>
        </p:txBody>
      </p:sp>
    </p:spTree>
    <p:extLst>
      <p:ext uri="{BB962C8B-B14F-4D97-AF65-F5344CB8AC3E}">
        <p14:creationId xmlns:p14="http://schemas.microsoft.com/office/powerpoint/2010/main" val="255871184"/>
      </p:ext>
    </p:extLst>
  </p:cSld>
  <p:clrMapOvr>
    <a:masterClrMapping/>
  </p:clrMapOvr>
  <p:timing>
    <p:tnLst>
      <p:par>
        <p:cTn id="1" dur="indefinite" restart="never" nodeType="tmRoot"/>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Nuliqinikkut Ukpigiyauyut</a:t>
            </a:r>
            <a:endParaRPr lang="en-CA" dirty="0"/>
          </a:p>
        </p:txBody>
      </p:sp>
      <p:sp>
        <p:nvSpPr>
          <p:cNvPr id="3" name="Content Placeholder 2"/>
          <p:cNvSpPr>
            <a:spLocks noGrp="1"/>
          </p:cNvSpPr>
          <p:nvPr>
            <p:ph idx="1"/>
          </p:nvPr>
        </p:nvSpPr>
        <p:spPr/>
        <p:txBody>
          <a:bodyPr rtlCol="false">
            <a:normAutofit/>
          </a:bodyPr>
          <a:lstStyle/>
          <a:p>
            <a:pPr rtl="false"/>
            <a:r>
              <a:rPr lang="ikt"/>
              <a:t>Hunat uvagut(uvaptingnik) ihumagiyavut nakuuyut uvaluuniin nakungitut, ihuaqtut uvaluuniin ihuangitut</a:t>
            </a:r>
          </a:p>
          <a:p>
            <a:pPr rtl="false"/>
            <a:r>
              <a:rPr lang="ikt"/>
              <a:t>Tamaita inuit piqaqtut aalakiinik ukpigiyamingnik</a:t>
            </a:r>
          </a:p>
          <a:p>
            <a:pPr rtl="false"/>
            <a:r>
              <a:rPr lang="ikt"/>
              <a:t>Ukpigiyauyut uqautigiyait ilagiit</a:t>
            </a:r>
          </a:p>
          <a:p>
            <a:pPr rtl="false"/>
            <a:endParaRPr lang="en-CA" dirty="0"/>
          </a:p>
        </p:txBody>
      </p:sp>
    </p:spTree>
    <p:extLst>
      <p:ext uri="{BB962C8B-B14F-4D97-AF65-F5344CB8AC3E}">
        <p14:creationId xmlns:p14="http://schemas.microsoft.com/office/powerpoint/2010/main" val="1173440563"/>
      </p:ext>
    </p:extLst>
  </p:cSld>
  <p:clrMapOvr>
    <a:masterClrMapping/>
  </p:clrMapOvr>
  <p:timing>
    <p:tnLst>
      <p:par>
        <p:cTn id="1" dur="indefinite" restart="never" nodeType="tmRoot"/>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Havaktait hapkua Nuliqinikkut Ilihaiyit</a:t>
            </a:r>
            <a:endParaRPr lang="en-CA" dirty="0"/>
          </a:p>
        </p:txBody>
      </p:sp>
      <p:sp>
        <p:nvSpPr>
          <p:cNvPr id="3" name="Content Placeholder 2"/>
          <p:cNvSpPr>
            <a:spLocks noGrp="1"/>
          </p:cNvSpPr>
          <p:nvPr>
            <p:ph idx="1"/>
          </p:nvPr>
        </p:nvSpPr>
        <p:spPr/>
        <p:txBody>
          <a:bodyPr rtlCol="false">
            <a:normAutofit lnSpcReduction="10000"/>
          </a:bodyPr>
          <a:lstStyle/>
          <a:p>
            <a:pPr rtl="false"/>
            <a:r>
              <a:rPr lang="ikt"/>
              <a:t>Tunihilutik kangiqhidjutinik tapkua ilumuuktunik, nutaanguqtiqhimayut, uvalu tikitaaqtut</a:t>
            </a:r>
          </a:p>
          <a:p>
            <a:pPr rtl="false"/>
            <a:r>
              <a:rPr lang="ikt"/>
              <a:t>Ikayuqlugit ilauyut kangiqhilugit inmikkut ikpigiyatik uvalu ukpiqiyatik</a:t>
            </a:r>
          </a:p>
          <a:p>
            <a:pPr rtl="false"/>
            <a:r>
              <a:rPr lang="ikt"/>
              <a:t>Tunihilutik piyaghanik pivalliadjutikkut ayuiqhautinik</a:t>
            </a:r>
          </a:p>
          <a:p>
            <a:pPr rtl="false"/>
            <a:r>
              <a:rPr lang="ikt"/>
              <a:t>Havaklugit qanurunaqtailidjutikhainik</a:t>
            </a:r>
          </a:p>
          <a:p>
            <a:pPr rtl="false"/>
            <a:r>
              <a:rPr lang="ikt"/>
              <a:t>Nakuutqiaq uqangilugit nanminiqut ukpigiyavutI – taimaali pimangitugut ilauyunun nakuulualimainmata mihingnautainun ukpigiyavut aalaungmata inmingnin</a:t>
            </a:r>
          </a:p>
          <a:p>
            <a:pPr rtl="false"/>
            <a:endParaRPr lang="en-CA" dirty="0"/>
          </a:p>
          <a:p>
            <a:pPr rtl="false"/>
            <a:endParaRPr lang="en-CA" dirty="0"/>
          </a:p>
        </p:txBody>
      </p:sp>
    </p:spTree>
    <p:extLst>
      <p:ext uri="{BB962C8B-B14F-4D97-AF65-F5344CB8AC3E}">
        <p14:creationId xmlns:p14="http://schemas.microsoft.com/office/powerpoint/2010/main" val="1418043207"/>
      </p:ext>
    </p:extLst>
  </p:cSld>
  <p:clrMapOvr>
    <a:masterClrMapping/>
  </p:clrMapOvr>
  <p:timing>
    <p:tnLst>
      <p:par>
        <p:cTn id="1" dur="indefinite" restart="never" nodeType="tmRoot"/>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false">
            <a:normAutofit fontScale="90000"/>
          </a:bodyPr>
          <a:lstStyle/>
          <a:p>
            <a:pPr rtl="false"/>
            <a:r>
              <a:rPr lang="ikt"/>
              <a:t>Hunauvat Inuit ukpigiyait uvalu atuqhimaaqtait mighaagun nuliqinikkut (kingungani uvalu tadjamin)? CHRtkut uqaqtut:</a:t>
            </a:r>
            <a:endParaRPr lang="en-CA" dirty="0"/>
          </a:p>
        </p:txBody>
      </p:sp>
      <p:sp>
        <p:nvSpPr>
          <p:cNvPr id="4" name="Content Placeholder 3"/>
          <p:cNvSpPr>
            <a:spLocks noGrp="1"/>
          </p:cNvSpPr>
          <p:nvPr>
            <p:ph sz="half" idx="1"/>
          </p:nvPr>
        </p:nvSpPr>
        <p:spPr>
          <a:xfrm>
            <a:off x="457200" y="1981200"/>
            <a:ext cx="4038600" cy="4144963"/>
          </a:xfrm>
        </p:spPr>
        <p:txBody>
          <a:bodyPr rtlCol="false">
            <a:normAutofit/>
          </a:bodyPr>
          <a:lstStyle/>
          <a:p>
            <a:pPr lvl="1" rtl="false"/>
            <a:r>
              <a:rPr lang="ikt"/>
              <a:t>Amigaitut piqatigiit ilaani – havagutauyut ilagiingnun uvaluuniin anaktuinikkut</a:t>
            </a:r>
          </a:p>
          <a:p>
            <a:pPr lvl="1" rtl="false"/>
            <a:r>
              <a:rPr lang="ikt"/>
              <a:t>Pittiaqlutit ilingnik, pittiaqlugit aalat</a:t>
            </a:r>
          </a:p>
          <a:p>
            <a:pPr lvl="1" rtl="false"/>
            <a:r>
              <a:rPr lang="ikt"/>
              <a:t>Ihumaliuhainaguiqlutit – ilitugitiaqlutit</a:t>
            </a:r>
          </a:p>
          <a:p>
            <a:pPr lvl="1" rtl="false"/>
            <a:r>
              <a:rPr lang="ikt"/>
              <a:t>Ihuiguhukhimaitumik</a:t>
            </a:r>
          </a:p>
          <a:p>
            <a:pPr lvl="1" rtl="false"/>
            <a:r>
              <a:rPr lang="ikt"/>
              <a:t>Naluqhaqtitihimaitumik pittiaqlugit ilihimayangnik</a:t>
            </a:r>
            <a:endParaRPr lang="en-CA" dirty="0"/>
          </a:p>
        </p:txBody>
      </p:sp>
      <p:sp>
        <p:nvSpPr>
          <p:cNvPr id="5" name="Content Placeholder 4"/>
          <p:cNvSpPr>
            <a:spLocks noGrp="1"/>
          </p:cNvSpPr>
          <p:nvPr>
            <p:ph sz="half" idx="2"/>
          </p:nvPr>
        </p:nvSpPr>
        <p:spPr>
          <a:xfrm>
            <a:off x="4648200" y="1905000"/>
            <a:ext cx="4038600" cy="4221163"/>
          </a:xfrm>
        </p:spPr>
        <p:txBody>
          <a:bodyPr rtlCol="false">
            <a:normAutofit/>
          </a:bodyPr>
          <a:lstStyle/>
          <a:p>
            <a:pPr lvl="1" rtl="false"/>
            <a:r>
              <a:rPr lang="ikt"/>
              <a:t>Nutaganiklutit ikayuqtaagupkit ilatit</a:t>
            </a:r>
          </a:p>
          <a:p>
            <a:pPr lvl="1" rtl="false"/>
            <a:r>
              <a:rPr lang="ikt"/>
              <a:t>Nutaganiklutit upalungaqhimaguvin ilihainikkut</a:t>
            </a:r>
          </a:p>
          <a:p>
            <a:pPr lvl="1" rtl="false"/>
            <a:r>
              <a:rPr lang="ikt"/>
              <a:t>Qanuginiit aulagutiyut nutagautilugit – anguniaqniq/mighuqniq</a:t>
            </a:r>
          </a:p>
          <a:p>
            <a:pPr lvl="1" rtl="false"/>
            <a:r>
              <a:rPr lang="ikt"/>
              <a:t>Ihuaqhaqhimayut katitiqhidjutit – hunat nakuuyut nunallaamun? </a:t>
            </a:r>
            <a:endParaRPr lang="en-CA" dirty="0"/>
          </a:p>
        </p:txBody>
      </p:sp>
    </p:spTree>
    <p:extLst>
      <p:ext uri="{BB962C8B-B14F-4D97-AF65-F5344CB8AC3E}">
        <p14:creationId xmlns:p14="http://schemas.microsoft.com/office/powerpoint/2010/main" val="4180428422"/>
      </p:ext>
    </p:extLst>
  </p:cSld>
  <p:clrMapOvr>
    <a:masterClrMapping/>
  </p:clrMapOvr>
  <p:timing>
    <p:tnLst>
      <p:par>
        <p:cTn id="1" dur="indefinite" restart="never" nodeType="tmRoot"/>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false">
            <a:normAutofit/>
          </a:bodyPr>
          <a:lstStyle/>
          <a:p>
            <a:pPr rtl="false"/>
            <a:r>
              <a:rPr lang="ikt"/>
              <a:t>Nuliqinikkut Ukpigiyauyut</a:t>
            </a:r>
            <a:endParaRPr lang="en-CA" dirty="0"/>
          </a:p>
        </p:txBody>
      </p:sp>
      <p:sp>
        <p:nvSpPr>
          <p:cNvPr id="6" name="Content Placeholder 5"/>
          <p:cNvSpPr>
            <a:spLocks noGrp="1"/>
          </p:cNvSpPr>
          <p:nvPr>
            <p:ph idx="1"/>
          </p:nvPr>
        </p:nvSpPr>
        <p:spPr/>
        <p:txBody>
          <a:bodyPr rtlCol="false">
            <a:normAutofit fontScale="77500" lnSpcReduction="20000"/>
          </a:bodyPr>
          <a:lstStyle/>
          <a:p>
            <a:pPr rtl="false"/>
            <a:r>
              <a:rPr lang="ikt"/>
              <a:t>Qungiaqlugu piksasiuq atia “Two Soft Things, Two Hard Things” (piinagialik  nunallani CHRtkut, uvaluuniin qagitauyakkut </a:t>
            </a:r>
            <a:r>
              <a:rPr lang="ikt">
                <a:hlinkClick r:id="rId3"/>
              </a:rPr>
              <a:t>sexualhealth@gov.nu.ca</a:t>
            </a:r>
            <a:r>
              <a:rPr lang="ikt"/>
              <a:t>) </a:t>
            </a:r>
          </a:p>
          <a:p>
            <a:pPr rtl="false"/>
            <a:r>
              <a:rPr lang="ikt"/>
              <a:t>Qungiaqtilutit piksasiumik ihumagilugit ilvit atuqtatit ukpigiyatit mighaagun nuliaqnikkut</a:t>
            </a:r>
          </a:p>
          <a:p>
            <a:pPr lvl="1" rtl="false"/>
            <a:r>
              <a:rPr lang="ikt"/>
              <a:t>Qanuq ihumavit mighaagun, angutit angutinik angutautilgit, angut angnanguqtiqtuq inuit?</a:t>
            </a:r>
          </a:p>
          <a:p>
            <a:pPr lvl="1" rtl="false"/>
            <a:r>
              <a:rPr lang="ikt"/>
              <a:t>Ihumavit piqaqtuq angnat angnanik angnautilgit, angutit angutinik angutautiqaqtut, uvaluuniin angut angnanguqtuq nunallaangni?</a:t>
            </a:r>
          </a:p>
          <a:p>
            <a:pPr lvl="1" rtl="false"/>
            <a:r>
              <a:rPr lang="ikt"/>
              <a:t>Qanuq ihumavit mihingnautait angnat angnanik angnautilgit, angutit angutinik angutautilgit, uvaluuniin angut angnanguqtiqtuq Nunavunmi?</a:t>
            </a:r>
          </a:p>
          <a:p>
            <a:pPr lvl="1" rtl="false"/>
            <a:r>
              <a:rPr lang="ikt"/>
              <a:t>Hunamik uqaqniaqqit uvaluuniin qanugiliuqlutit nunallaangni uvalu ilihaiyitut pittiaqnikkuq hapkununga angnat angnanik angnautiliknun, angutit angutinik angutautilgit, uvaluuniin angut angnanguqtiqtumun inungnun?</a:t>
            </a:r>
            <a:endParaRPr lang="en-CA" dirty="0"/>
          </a:p>
        </p:txBody>
      </p:sp>
    </p:spTree>
    <p:extLst>
      <p:ext uri="{BB962C8B-B14F-4D97-AF65-F5344CB8AC3E}">
        <p14:creationId xmlns:p14="http://schemas.microsoft.com/office/powerpoint/2010/main" val="2111185219"/>
      </p:ext>
    </p:extLst>
  </p:cSld>
  <p:clrMapOvr>
    <a:masterClrMapping/>
  </p:clrMapOvr>
  <p:timing>
    <p:tnLst>
      <p:par>
        <p:cTn id="1" dur="indefinite" restart="never" nodeType="tmRoot"/>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a:bodyPr>
          <a:lstStyle/>
          <a:p>
            <a:pPr rtl="false"/>
            <a:endParaRPr lang="en-CA" dirty="0"/>
          </a:p>
        </p:txBody>
      </p:sp>
      <p:sp>
        <p:nvSpPr>
          <p:cNvPr id="3" name="Content Placeholder 2"/>
          <p:cNvSpPr>
            <a:spLocks noGrp="1"/>
          </p:cNvSpPr>
          <p:nvPr>
            <p:ph idx="1"/>
          </p:nvPr>
        </p:nvSpPr>
        <p:spPr/>
        <p:txBody>
          <a:bodyPr rtlCol="false">
            <a:normAutofit/>
          </a:bodyPr>
          <a:lstStyle/>
          <a:p>
            <a:pPr marL="0" indent="0" algn="ctr" rtl="false">
              <a:buNone/>
            </a:pPr>
            <a:r>
              <a:rPr lang="ikt" sz="6000"/>
              <a:t>Nutaqqat inulgamiitlu ihagiahuktut aalakiinik kangiqhidjutinik aktilaangitigut ukiungit</a:t>
            </a:r>
            <a:endParaRPr lang="en-CA" sz="6000" dirty="0"/>
          </a:p>
        </p:txBody>
      </p:sp>
    </p:spTree>
    <p:extLst>
      <p:ext uri="{BB962C8B-B14F-4D97-AF65-F5344CB8AC3E}">
        <p14:creationId xmlns:p14="http://schemas.microsoft.com/office/powerpoint/2010/main" val="2373920978"/>
      </p:ext>
    </p:extLst>
  </p:cSld>
  <p:clrMapOvr>
    <a:masterClrMapping/>
  </p:clrMapOvr>
  <p:timing>
    <p:tnLst>
      <p:par>
        <p:cTn id="1" dur="indefinite" restart="never" nodeType="tmRoot"/>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Nuliaqnikkut Aaaniaqtailinikkut Ilihaidjutit Tikinahuagutaa</a:t>
            </a:r>
            <a:endParaRPr lang="en-CA" dirty="0"/>
          </a:p>
        </p:txBody>
      </p:sp>
      <p:sp>
        <p:nvSpPr>
          <p:cNvPr id="3" name="Content Placeholder 2"/>
          <p:cNvSpPr>
            <a:spLocks noGrp="1"/>
          </p:cNvSpPr>
          <p:nvPr>
            <p:ph idx="1"/>
          </p:nvPr>
        </p:nvSpPr>
        <p:spPr/>
        <p:txBody>
          <a:bodyPr rtlCol="false"/>
          <a:lstStyle/>
          <a:p>
            <a:pPr rtl="false"/>
            <a:r>
              <a:rPr lang="ikt"/>
              <a:t>Ikayuutikhaq Nunavunmiunun piqagiangini ilihimanikkut, ayuinnikkut hapiqhimaitumik piyaangini mighaagun inmi nuliaqnikkut aaniaqtailinikkut. </a:t>
            </a:r>
          </a:p>
          <a:p>
            <a:pPr rtl="false"/>
            <a:endParaRPr lang="en-CA" dirty="0"/>
          </a:p>
        </p:txBody>
      </p:sp>
    </p:spTree>
    <p:extLst>
      <p:ext uri="{BB962C8B-B14F-4D97-AF65-F5344CB8AC3E}">
        <p14:creationId xmlns:p14="http://schemas.microsoft.com/office/powerpoint/2010/main" val="2162677984"/>
      </p:ext>
    </p:extLst>
  </p:cSld>
  <p:clrMapOvr>
    <a:masterClrMapping/>
  </p:clrMapOvr>
  <p:timing>
    <p:tnLst>
      <p:par>
        <p:cTn id="1" dur="indefinite" restart="never" nodeType="tmRoot"/>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Ukiulgit 0min-2mun</a:t>
            </a:r>
            <a:endParaRPr lang="en-CA" dirty="0"/>
          </a:p>
        </p:txBody>
      </p:sp>
      <p:sp>
        <p:nvSpPr>
          <p:cNvPr id="3" name="Content Placeholder 2"/>
          <p:cNvSpPr>
            <a:spLocks noGrp="1"/>
          </p:cNvSpPr>
          <p:nvPr>
            <p:ph idx="1"/>
          </p:nvPr>
        </p:nvSpPr>
        <p:spPr/>
        <p:txBody>
          <a:bodyPr rtlCol="false"/>
          <a:lstStyle/>
          <a:p>
            <a:pPr rtl="false"/>
            <a:r>
              <a:rPr lang="ikt"/>
              <a:t>Attiqlugit timip ilait </a:t>
            </a:r>
          </a:p>
          <a:p>
            <a:pPr lvl="1" rtl="false"/>
            <a:r>
              <a:rPr lang="ikt"/>
              <a:t>uhuk, uttuk, nuluq, iviangik</a:t>
            </a:r>
          </a:p>
          <a:p>
            <a:pPr marL="0" indent="0" rtl="false">
              <a:buNone/>
            </a:pPr>
            <a:endParaRPr lang="en-CA"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6523929"/>
      </p:ext>
    </p:extLst>
  </p:cSld>
  <p:clrMapOvr>
    <a:masterClrMapping/>
  </p:clrMapOvr>
  <p:timing>
    <p:tnLst>
      <p:par>
        <p:cTn id="1" dur="indefinite" restart="never" nodeType="tmRoot"/>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Ukiulgit 2min-7mun</a:t>
            </a:r>
            <a:endParaRPr lang="en-CA" dirty="0"/>
          </a:p>
        </p:txBody>
      </p:sp>
      <p:sp>
        <p:nvSpPr>
          <p:cNvPr id="3" name="Content Placeholder 2"/>
          <p:cNvSpPr>
            <a:spLocks noGrp="1"/>
          </p:cNvSpPr>
          <p:nvPr>
            <p:ph idx="1"/>
          </p:nvPr>
        </p:nvSpPr>
        <p:spPr/>
        <p:txBody>
          <a:bodyPr rtlCol="false">
            <a:normAutofit/>
          </a:bodyPr>
          <a:lstStyle/>
          <a:p>
            <a:pPr rtl="false"/>
            <a:r>
              <a:rPr lang="ikt"/>
              <a:t>Inuqangniqmi uvalu timivit hanalgutait uvalu hulidjutit.</a:t>
            </a:r>
          </a:p>
          <a:p>
            <a:pPr rtl="false"/>
            <a:r>
              <a:rPr lang="ikt"/>
              <a:t>Kia kahaktaaqtait, kakugu. Naunaiyattiaqhimalugit!</a:t>
            </a:r>
          </a:p>
          <a:p>
            <a:pPr rtl="false"/>
            <a:r>
              <a:rPr lang="ikt"/>
              <a:t>Ihuaqtut uvalu ihuangitut kahagaqniit. Uqautilugit uqaqlugit, ningalimaitutit, uvalu inmi pidjutigingitait.</a:t>
            </a:r>
          </a:p>
          <a:p>
            <a:pPr rtl="false"/>
            <a:r>
              <a:rPr lang="ikt"/>
              <a:t>Ilitagilugit uvalu atiqlugit mihingnautit.</a:t>
            </a:r>
          </a:p>
          <a:p>
            <a:pPr rtl="false"/>
            <a:r>
              <a:rPr lang="ikt"/>
              <a:t>Kiulugit apiqhuutit ayungnaitumik.</a:t>
            </a:r>
          </a:p>
          <a:p>
            <a:pPr rtl="false"/>
            <a:endParaRPr lang="en-CA" dirty="0"/>
          </a:p>
        </p:txBody>
      </p:sp>
    </p:spTree>
    <p:extLst>
      <p:ext uri="{BB962C8B-B14F-4D97-AF65-F5344CB8AC3E}">
        <p14:creationId xmlns:p14="http://schemas.microsoft.com/office/powerpoint/2010/main" val="12350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Ukiulgit 7min-12mun</a:t>
            </a:r>
            <a:endParaRPr lang="en-CA" dirty="0"/>
          </a:p>
        </p:txBody>
      </p:sp>
      <p:sp>
        <p:nvSpPr>
          <p:cNvPr id="3" name="Content Placeholder 2"/>
          <p:cNvSpPr>
            <a:spLocks noGrp="1"/>
          </p:cNvSpPr>
          <p:nvPr>
            <p:ph idx="1"/>
          </p:nvPr>
        </p:nvSpPr>
        <p:spPr>
          <a:xfrm>
            <a:off x="457200" y="1600200"/>
            <a:ext cx="5266928" cy="4525963"/>
          </a:xfrm>
        </p:spPr>
        <p:txBody>
          <a:bodyPr rtlCol="false">
            <a:normAutofit/>
          </a:bodyPr>
          <a:lstStyle/>
          <a:p>
            <a:pPr rtl="false"/>
            <a:r>
              <a:rPr lang="ikt"/>
              <a:t>Qanuq nutaganuat havaktauyut</a:t>
            </a:r>
          </a:p>
          <a:p>
            <a:pPr rtl="false"/>
            <a:r>
              <a:rPr lang="ikt"/>
              <a:t>Ilagiit ukpigiyait uvalu nigiugiyait</a:t>
            </a:r>
          </a:p>
          <a:p>
            <a:pPr rtl="false"/>
            <a:r>
              <a:rPr lang="ikt"/>
              <a:t>Havaklugit inmiknik nakurudjutiyuq</a:t>
            </a:r>
          </a:p>
          <a:p>
            <a:pPr rtl="false"/>
            <a:r>
              <a:rPr lang="ikt"/>
              <a:t>Iningninguqniq (ukiungit 8-9)</a:t>
            </a:r>
          </a:p>
          <a:p>
            <a:pPr rtl="false"/>
            <a:r>
              <a:rPr lang="ikt"/>
              <a:t>Nuliaqnikkut hiamitiqtut aaniagutit uvalu hingailaitkutit (ukiungit 10-12)</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43" r="63638"/>
          <a:stretch/>
        </p:blipFill>
        <p:spPr bwMode="auto">
          <a:xfrm>
            <a:off x="5638800" y="1898151"/>
            <a:ext cx="3298786" cy="311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58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Ukiulgit 13min-18mun</a:t>
            </a:r>
            <a:endParaRPr lang="en-CA" dirty="0"/>
          </a:p>
        </p:txBody>
      </p:sp>
      <p:sp>
        <p:nvSpPr>
          <p:cNvPr id="3" name="Content Placeholder 2"/>
          <p:cNvSpPr>
            <a:spLocks noGrp="1"/>
          </p:cNvSpPr>
          <p:nvPr>
            <p:ph idx="1"/>
          </p:nvPr>
        </p:nvSpPr>
        <p:spPr/>
        <p:txBody>
          <a:bodyPr rtlCol="false">
            <a:normAutofit lnSpcReduction="10000"/>
          </a:bodyPr>
          <a:lstStyle/>
          <a:p>
            <a:pPr rtl="false"/>
            <a:r>
              <a:rPr lang="ikt"/>
              <a:t>Aulagutilugu uqaqatigiikniq</a:t>
            </a:r>
          </a:p>
          <a:p>
            <a:pPr rtl="false"/>
            <a:r>
              <a:rPr lang="ikt"/>
              <a:t>Amigaitunik naunaiyautinik - STIkut uvalu hingaiyailaitkutinik</a:t>
            </a:r>
          </a:p>
          <a:p>
            <a:pPr rtl="false"/>
            <a:r>
              <a:rPr lang="ikt"/>
              <a:t>Inuuhirittiarnikkut uvalu ihuuhiqluknikkut inuuqatigiikniq</a:t>
            </a:r>
          </a:p>
          <a:p>
            <a:pPr rtl="false"/>
            <a:r>
              <a:rPr lang="ikt"/>
              <a:t>Ihumaliuqnikkut Piliuqniq – naunaiqpiaqlugit!!</a:t>
            </a:r>
          </a:p>
          <a:p>
            <a:pPr rtl="false"/>
            <a:r>
              <a:rPr lang="ikt"/>
              <a:t>Havaklugit inmiknik nakurudjutiyuq</a:t>
            </a:r>
          </a:p>
          <a:p>
            <a:pPr rtl="false"/>
            <a:r>
              <a:rPr lang="ikt"/>
              <a:t>Akhuugutigilugu qayangnautit</a:t>
            </a:r>
          </a:p>
          <a:p>
            <a:pPr rtl="false"/>
            <a:r>
              <a:rPr lang="ikt"/>
              <a:t>Havakpalialiqlugit, ilauyut                    tuhaqtitinikkut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8" r="64304"/>
          <a:stretch/>
        </p:blipFill>
        <p:spPr bwMode="auto">
          <a:xfrm>
            <a:off x="5877048" y="3876521"/>
            <a:ext cx="3264061" cy="294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424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a:bodyPr>
          <a:lstStyle/>
          <a:p>
            <a:pPr rtl="false"/>
            <a:r>
              <a:rPr lang="ikt"/>
              <a:t>Munagidjutivut hapkua Nuliqinikkut Ilihaiyit</a:t>
            </a:r>
            <a:endParaRPr lang="en-CA" dirty="0"/>
          </a:p>
        </p:txBody>
      </p:sp>
      <p:sp>
        <p:nvSpPr>
          <p:cNvPr id="3" name="Content Placeholder 2"/>
          <p:cNvSpPr>
            <a:spLocks noGrp="1"/>
          </p:cNvSpPr>
          <p:nvPr>
            <p:ph idx="1"/>
          </p:nvPr>
        </p:nvSpPr>
        <p:spPr/>
        <p:txBody>
          <a:bodyPr rtlCol="false">
            <a:normAutofit/>
          </a:bodyPr>
          <a:lstStyle/>
          <a:p>
            <a:pPr marL="0" indent="0" rtl="false">
              <a:buNone/>
            </a:pPr>
            <a:r>
              <a:rPr lang="ikt"/>
              <a:t>Ilihattiaqlugit ilauqatauyut</a:t>
            </a:r>
          </a:p>
          <a:p>
            <a:pPr rtl="false"/>
            <a:r>
              <a:rPr lang="ikt"/>
              <a:t>Ilihimaniq </a:t>
            </a:r>
          </a:p>
          <a:p>
            <a:pPr rtl="false"/>
            <a:r>
              <a:rPr lang="ikt"/>
              <a:t>Ayuittukhaq </a:t>
            </a:r>
          </a:p>
          <a:p>
            <a:pPr rtl="false"/>
            <a:r>
              <a:rPr lang="ikt"/>
              <a:t>Havaklugit qanurunaqtailidjutikhainik</a:t>
            </a:r>
          </a:p>
          <a:p>
            <a:pPr marL="457200" lvl="1" indent="0" rtl="false">
              <a:buNone/>
            </a:pPr>
            <a:endParaRPr lang="en-CA" dirty="0" smtClean="0"/>
          </a:p>
          <a:p>
            <a:pPr marL="0" indent="0" algn="ctr" rtl="false">
              <a:buNone/>
            </a:pPr>
            <a:r>
              <a:rPr lang="ikt" sz="4400"/>
              <a:t>Qanuq havangniaqavut?</a:t>
            </a:r>
          </a:p>
          <a:p>
            <a:pPr marL="457200" lvl="1" indent="0" rtl="false">
              <a:buNone/>
            </a:pPr>
            <a:endParaRPr lang="en-CA" dirty="0"/>
          </a:p>
        </p:txBody>
      </p:sp>
    </p:spTree>
    <p:extLst>
      <p:ext uri="{BB962C8B-B14F-4D97-AF65-F5344CB8AC3E}">
        <p14:creationId xmlns:p14="http://schemas.microsoft.com/office/powerpoint/2010/main" val="14998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Nakuutqiaq qanuq Ilihaqtitiniq</a:t>
            </a:r>
            <a:br>
              <a:rPr lang="en-CA" dirty="0" smtClean="0"/>
            </a:br>
            <a:r>
              <a:rPr lang="ikt"/>
              <a:t>CHRtkut uqaqtut:</a:t>
            </a:r>
            <a:endParaRPr lang="en-CA" dirty="0"/>
          </a:p>
        </p:txBody>
      </p:sp>
      <p:sp>
        <p:nvSpPr>
          <p:cNvPr id="4" name="Content Placeholder 3"/>
          <p:cNvSpPr>
            <a:spLocks noGrp="1"/>
          </p:cNvSpPr>
          <p:nvPr>
            <p:ph sz="half" idx="1"/>
          </p:nvPr>
        </p:nvSpPr>
        <p:spPr/>
        <p:txBody>
          <a:bodyPr rtlCol="false">
            <a:normAutofit fontScale="70000" lnSpcReduction="20000"/>
          </a:bodyPr>
          <a:lstStyle/>
          <a:p>
            <a:pPr rtl="false"/>
            <a:r>
              <a:rPr lang="ikt"/>
              <a:t>Ilitigilugit hunanik ilihmayagiiqhimayut</a:t>
            </a:r>
          </a:p>
          <a:p>
            <a:pPr rtl="false"/>
            <a:r>
              <a:rPr lang="ikt"/>
              <a:t>Pilugit quviahuutigilutik inmingnik – ilitagilugit nakuuniqhait!</a:t>
            </a:r>
          </a:p>
          <a:p>
            <a:pPr rtl="false"/>
            <a:r>
              <a:rPr lang="ikt"/>
              <a:t>Pilugit ihuaqtumik inuuhiinun</a:t>
            </a:r>
          </a:p>
          <a:p>
            <a:pPr rtl="false"/>
            <a:r>
              <a:rPr lang="ikt"/>
              <a:t>Tugaaqhimalugit nakuuniinun – ighinaqtuinaungitunik</a:t>
            </a:r>
          </a:p>
          <a:p>
            <a:pPr rtl="false"/>
            <a:r>
              <a:rPr lang="ikt"/>
              <a:t>Quviahuutikkut– iglamalukaaqtitlugit</a:t>
            </a:r>
          </a:p>
          <a:p>
            <a:pPr rtl="false"/>
            <a:r>
              <a:rPr lang="ikt"/>
              <a:t>Qungialiuqlutik/Pinguaqlutik</a:t>
            </a:r>
          </a:p>
          <a:p>
            <a:pPr rtl="false"/>
            <a:r>
              <a:rPr lang="ikt"/>
              <a:t>Unipkaaqlutik unipkaanik</a:t>
            </a:r>
          </a:p>
          <a:p>
            <a:pPr rtl="false"/>
            <a:r>
              <a:rPr lang="ikt"/>
              <a:t>Tughulauqlugit tainiit nakuuhiyaangani taiyaangini</a:t>
            </a:r>
          </a:p>
          <a:p>
            <a:pPr rtl="false"/>
            <a:r>
              <a:rPr lang="ikt"/>
              <a:t>Hanaugarnik Mikhuqhimayuniklu</a:t>
            </a:r>
          </a:p>
          <a:p>
            <a:pPr rtl="false"/>
            <a:r>
              <a:rPr lang="ikt"/>
              <a:t>Atuutit</a:t>
            </a:r>
          </a:p>
          <a:p>
            <a:pPr rtl="false"/>
            <a:r>
              <a:rPr lang="ikt"/>
              <a:t>Naalautikkut uvalu tiviikkut titirqanik titiraqlugit</a:t>
            </a:r>
            <a:endParaRPr lang="en-CA" dirty="0"/>
          </a:p>
        </p:txBody>
      </p:sp>
      <p:sp>
        <p:nvSpPr>
          <p:cNvPr id="5" name="Content Placeholder 4"/>
          <p:cNvSpPr>
            <a:spLocks noGrp="1"/>
          </p:cNvSpPr>
          <p:nvPr>
            <p:ph sz="half" idx="2"/>
          </p:nvPr>
        </p:nvSpPr>
        <p:spPr/>
        <p:txBody>
          <a:bodyPr rtlCol="false">
            <a:normAutofit fontScale="70000" lnSpcReduction="20000"/>
          </a:bodyPr>
          <a:lstStyle/>
          <a:p>
            <a:pPr rtl="false"/>
            <a:r>
              <a:rPr lang="ikt"/>
              <a:t>piksasiut</a:t>
            </a:r>
          </a:p>
          <a:p>
            <a:pPr rtl="false"/>
            <a:r>
              <a:rPr lang="ikt"/>
              <a:t>Hulilukaaqlutik uvalu ulapqilutik</a:t>
            </a:r>
          </a:p>
          <a:p>
            <a:pPr rtl="false"/>
            <a:r>
              <a:rPr lang="ikt"/>
              <a:t>Uqaqatigiiklutik</a:t>
            </a:r>
          </a:p>
          <a:p>
            <a:pPr rtl="false"/>
            <a:r>
              <a:rPr lang="ikt"/>
              <a:t>Ayuittiaqhimayut katimayut – inmingnik ilihaqlutik!</a:t>
            </a:r>
          </a:p>
          <a:p>
            <a:pPr rtl="false"/>
            <a:r>
              <a:rPr lang="ikt"/>
              <a:t>Unipkaaqlutik</a:t>
            </a:r>
          </a:p>
          <a:p>
            <a:pPr rtl="false"/>
            <a:r>
              <a:rPr lang="ikt"/>
              <a:t>Ilihaidjutit</a:t>
            </a:r>
          </a:p>
          <a:p>
            <a:pPr rtl="false"/>
            <a:r>
              <a:rPr lang="ikt"/>
              <a:t>Piksanik</a:t>
            </a:r>
          </a:p>
          <a:p>
            <a:pPr rtl="false"/>
            <a:r>
              <a:rPr lang="ikt"/>
              <a:t>Katimayunut uqaqtiuyuq</a:t>
            </a:r>
          </a:p>
          <a:p>
            <a:pPr rtl="false"/>
            <a:r>
              <a:rPr lang="ikt"/>
              <a:t>Aulaaqlutik</a:t>
            </a:r>
          </a:p>
          <a:p>
            <a:pPr rtl="false"/>
            <a:r>
              <a:rPr lang="ikt"/>
              <a:t>Apiqhuutinun iliugaqvikhat</a:t>
            </a:r>
          </a:p>
          <a:p>
            <a:pPr rtl="false"/>
            <a:r>
              <a:rPr lang="ikt"/>
              <a:t>Apiqhuqhimaalugit ilauyut kangiqhiyaangini</a:t>
            </a:r>
          </a:p>
          <a:p>
            <a:pPr rtl="false"/>
            <a:endParaRPr lang="en-CA" dirty="0" smtClean="0"/>
          </a:p>
        </p:txBody>
      </p:sp>
    </p:spTree>
    <p:extLst>
      <p:ext uri="{BB962C8B-B14F-4D97-AF65-F5344CB8AC3E}">
        <p14:creationId xmlns:p14="http://schemas.microsoft.com/office/powerpoint/2010/main" val="2325021919"/>
      </p:ext>
    </p:extLst>
  </p:cSld>
  <p:clrMapOvr>
    <a:masterClrMapping/>
  </p:clrMapOvr>
  <p:timing>
    <p:tnLst>
      <p:par>
        <p:cTn id="1" dur="indefinite" restart="never" nodeType="tmRoot"/>
      </p:par>
    </p:tn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Atugahat ilihaiyinun ilihaqtitiyut nuliaqnikkut aaniaqtailinikkut</a:t>
            </a:r>
            <a:endParaRPr lang="en-CA" dirty="0"/>
          </a:p>
        </p:txBody>
      </p:sp>
      <p:sp>
        <p:nvSpPr>
          <p:cNvPr id="3" name="Content Placeholder 2"/>
          <p:cNvSpPr>
            <a:spLocks noGrp="1"/>
          </p:cNvSpPr>
          <p:nvPr>
            <p:ph idx="1"/>
          </p:nvPr>
        </p:nvSpPr>
        <p:spPr>
          <a:xfrm>
            <a:off x="755576" y="1340768"/>
            <a:ext cx="7920880" cy="3168352"/>
          </a:xfrm>
        </p:spPr>
        <p:txBody>
          <a:bodyPr rtlCol="false">
            <a:normAutofit/>
          </a:bodyPr>
          <a:lstStyle/>
          <a:p>
            <a:pPr rtl="false"/>
            <a:r>
              <a:rPr lang="ikt"/>
              <a:t>Itquumayumik, angmaumayumik uvalu tungahuknaqtumik</a:t>
            </a:r>
          </a:p>
          <a:p>
            <a:pPr rtl="false"/>
            <a:r>
              <a:rPr lang="ikt"/>
              <a:t>Pihimalugu quviahuutikkut</a:t>
            </a:r>
          </a:p>
          <a:p>
            <a:pPr rtl="false"/>
            <a:r>
              <a:rPr lang="ikt"/>
              <a:t>Ihumaalukhimaitumik uqautinikkut ihuaqluangitpat</a:t>
            </a:r>
          </a:p>
          <a:p>
            <a:pPr rtl="false"/>
            <a:r>
              <a:rPr lang="ikt"/>
              <a:t>Atuqlugit Tiiviit, atuqtuuyat, piksasiut, tuhaadjutit uvalu inuuhiqmi atuqpiaqtauyut uqautigilugit.</a:t>
            </a:r>
            <a:endParaRPr lang="en-CA"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0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endParaRPr lang="en-CA"/>
          </a:p>
        </p:txBody>
      </p:sp>
      <p:sp>
        <p:nvSpPr>
          <p:cNvPr id="3" name="Content Placeholder 2"/>
          <p:cNvSpPr>
            <a:spLocks noGrp="1"/>
          </p:cNvSpPr>
          <p:nvPr>
            <p:ph idx="1"/>
          </p:nvPr>
        </p:nvSpPr>
        <p:spPr/>
        <p:txBody>
          <a:bodyPr rtlCol="false">
            <a:normAutofit/>
          </a:bodyPr>
          <a:lstStyle/>
          <a:p>
            <a:pPr marL="0" indent="0" algn="ctr" rtl="false">
              <a:buNone/>
            </a:pPr>
            <a:r>
              <a:rPr lang="ikt" sz="5400"/>
              <a:t>“Inuit itqaumalimaitait uqaqtatit uvaluuniin hulidjutitit. Itqaumaniaqtait mihingnautitik.”</a:t>
            </a:r>
            <a:endParaRPr lang="en-CA" sz="5400" dirty="0"/>
          </a:p>
        </p:txBody>
      </p:sp>
    </p:spTree>
    <p:extLst>
      <p:ext uri="{BB962C8B-B14F-4D97-AF65-F5344CB8AC3E}">
        <p14:creationId xmlns:p14="http://schemas.microsoft.com/office/powerpoint/2010/main" val="1354623196"/>
      </p:ext>
    </p:extLst>
  </p:cSld>
  <p:clrMapOvr>
    <a:masterClrMapping/>
  </p:clrMapOvr>
  <p:timing>
    <p:tnLst>
      <p:par>
        <p:cTn id="1" dur="indefinite" restart="never" nodeType="tmRoot"/>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Ayuqhautinun Kangiqhidjutiqaqlugit Ilihaidjutit</a:t>
            </a:r>
            <a:endParaRPr lang="en-CA" dirty="0"/>
          </a:p>
        </p:txBody>
      </p:sp>
      <p:sp>
        <p:nvSpPr>
          <p:cNvPr id="3" name="Content Placeholder 2"/>
          <p:cNvSpPr>
            <a:spLocks noGrp="1"/>
          </p:cNvSpPr>
          <p:nvPr>
            <p:ph idx="1"/>
          </p:nvPr>
        </p:nvSpPr>
        <p:spPr>
          <a:xfrm>
            <a:off x="457200" y="1600200"/>
            <a:ext cx="8229600" cy="5029200"/>
          </a:xfrm>
        </p:spPr>
        <p:txBody>
          <a:bodyPr rtlCol="false">
            <a:normAutofit fontScale="77500" lnSpcReduction="20000"/>
          </a:bodyPr>
          <a:lstStyle/>
          <a:p>
            <a:pPr rtl="false"/>
            <a:r>
              <a:rPr lang="ikt"/>
              <a:t>Nuliaqnikkut aaniatailinikkut ilihainiq qayangnaqtutut iniaqtuq attautinun kitut atuqhimayut nuliqinikkut ihuinaaqtauyunun. </a:t>
            </a:r>
            <a:endParaRPr lang="en-CA" dirty="0" smtClean="0"/>
          </a:p>
          <a:p>
            <a:pPr rtl="false"/>
            <a:r>
              <a:rPr lang="ikt"/>
              <a:t>Ihumagiyauyut Atuqhimaagahat:</a:t>
            </a:r>
          </a:p>
          <a:p>
            <a:pPr lvl="1" rtl="false"/>
            <a:r>
              <a:rPr lang="ikt"/>
              <a:t>Pihimalutit qayangnautiqaqtumik ilauyunun anigaangata uvaluuniin ilauyaangini piyaghaqaqat</a:t>
            </a:r>
          </a:p>
          <a:p>
            <a:pPr lvl="1" rtl="false"/>
            <a:r>
              <a:rPr lang="ikt"/>
              <a:t>Apigilugit munaqhit uvaluuniin ihumaliqiyiit qauyihaiyit ilaulutik katimadjutini uvalu ikayuqhimaaqlugit </a:t>
            </a:r>
          </a:p>
          <a:p>
            <a:pPr lvl="1" rtl="false"/>
            <a:r>
              <a:rPr lang="ikt"/>
              <a:t>Ilitagilugu tamna nuliaqnikkut hulidjutit uvalu uhup puungit atuqtauyut piumayaulualimaitut. Piqaqtuq ahiagut aaniaqtialinikkut ikikliyuumigiangani hanaqidjutikhat hapkununga qanuginiinun, ilauyut ihivgiuqhimaaqniq STI aaniagutinun uuktuutit.</a:t>
            </a:r>
          </a:p>
          <a:p>
            <a:pPr lvl="1" rtl="false"/>
            <a:r>
              <a:rPr lang="ikt"/>
              <a:t>Uqautigilugu pittiaqniq uvalu hiamitiqtailiniq hivungani attautit ilihaidjutit.</a:t>
            </a:r>
          </a:p>
          <a:p>
            <a:pPr lvl="1" rtl="false"/>
            <a:r>
              <a:rPr lang="ikt"/>
              <a:t>Takulugu “Nutaqqanun Nuliqinikkut Piniqlungniq - Kangiqhidjutikhat Ilihaiyinun” kangiqhitiagumaguvin pidjutainun uqautiginiit ihuinaagutikkut (</a:t>
            </a:r>
            <a:r>
              <a:rPr lang="ikt">
                <a:hlinkClick r:id="rId3"/>
              </a:rPr>
              <a:t>www.irespectmyself.ca</a:t>
            </a:r>
            <a:r>
              <a:rPr lang="ikt"/>
              <a:t>) </a:t>
            </a:r>
            <a:endParaRPr lang="en-CA" dirty="0"/>
          </a:p>
          <a:p>
            <a:pPr rtl="false"/>
            <a:endParaRPr lang="en-CA" dirty="0"/>
          </a:p>
        </p:txBody>
      </p:sp>
    </p:spTree>
    <p:extLst>
      <p:ext uri="{BB962C8B-B14F-4D97-AF65-F5344CB8AC3E}">
        <p14:creationId xmlns:p14="http://schemas.microsoft.com/office/powerpoint/2010/main" val="1614747477"/>
      </p:ext>
    </p:extLst>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Ihumagilugu...</a:t>
            </a:r>
            <a:endParaRPr lang="en-CA" dirty="0"/>
          </a:p>
        </p:txBody>
      </p:sp>
      <p:sp>
        <p:nvSpPr>
          <p:cNvPr id="3" name="Content Placeholder 2"/>
          <p:cNvSpPr>
            <a:spLocks noGrp="1"/>
          </p:cNvSpPr>
          <p:nvPr>
            <p:ph idx="1"/>
          </p:nvPr>
        </p:nvSpPr>
        <p:spPr/>
        <p:txBody>
          <a:bodyPr rtlCol="false">
            <a:normAutofit fontScale="85000" lnSpcReduction="10000"/>
          </a:bodyPr>
          <a:lstStyle/>
          <a:p>
            <a:pPr rtl="false"/>
            <a:r>
              <a:rPr lang="ikt"/>
              <a:t>Apigilugu pittiaqtuq iningnikhaq qaitqulugu uvalu uqautigilugu uqagauyuq uqaqlugit pitquhikkut ilihimayait uvalu ukpigiyait.</a:t>
            </a:r>
          </a:p>
          <a:p>
            <a:pPr rtl="false"/>
            <a:r>
              <a:rPr lang="ikt"/>
              <a:t>Katimaqatigilugu iningnikhaq hivungani uqautigilugu uqagauyuq uvalu pilugu ihuaqtumik, ilauqaitigiiknikkut, uvalu pittiaqnikkut uqagahat ilihimayait. Ihumagilugit piqangniagungnaqhiyuq aaniqniqmik uvaluuniin ayuqhautmik uvani kangiqhidjutinik uqagauyuni.</a:t>
            </a:r>
          </a:p>
          <a:p>
            <a:pPr rtl="false"/>
            <a:r>
              <a:rPr lang="ikt"/>
              <a:t>Iningnikhaq anikpat, uqaqatigilugit katimayut mighaagun aadjikiiknigit uvalu aalakiingnigit qitqani pitquhikkut uvalu tadjamin ilihimaniit. Upalungaiyaqhimalutit kiudjutikhanik apiqhuutinun tikiniagutiqaqtumik, ilumuuqtumik, uvalu nutaanguqhimayunik kangiqhidjutinik.</a:t>
            </a:r>
            <a:endParaRPr lang="en-CA" dirty="0"/>
          </a:p>
          <a:p>
            <a:pPr rtl="false"/>
            <a:endParaRPr lang="en-CA" dirty="0" smtClean="0"/>
          </a:p>
        </p:txBody>
      </p:sp>
    </p:spTree>
    <p:extLst>
      <p:ext uri="{BB962C8B-B14F-4D97-AF65-F5344CB8AC3E}">
        <p14:creationId xmlns:p14="http://schemas.microsoft.com/office/powerpoint/2010/main" val="567353476"/>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Hunamik CHRtkut ilihagumavat?</a:t>
            </a:r>
            <a:endParaRPr lang="en-CA" dirty="0"/>
          </a:p>
        </p:txBody>
      </p:sp>
      <p:sp>
        <p:nvSpPr>
          <p:cNvPr id="4" name="Content Placeholder 3"/>
          <p:cNvSpPr>
            <a:spLocks noGrp="1"/>
          </p:cNvSpPr>
          <p:nvPr>
            <p:ph sz="half" idx="1"/>
          </p:nvPr>
        </p:nvSpPr>
        <p:spPr/>
        <p:txBody>
          <a:bodyPr rtlCol="false"/>
          <a:lstStyle/>
          <a:p>
            <a:pPr rtl="false"/>
            <a:r>
              <a:rPr lang="ikt"/>
              <a:t>Qanuq ilihainiaqqat</a:t>
            </a:r>
          </a:p>
          <a:p>
            <a:pPr rtl="false"/>
            <a:r>
              <a:rPr lang="ikt"/>
              <a:t>Qanuq akhuuqhainiaqqat inungnun uqautigilugu inmi inuuqatitik uvalu angayuqaat uqautigilugu nutaqqamingnun</a:t>
            </a:r>
          </a:p>
          <a:p>
            <a:pPr rtl="false"/>
            <a:r>
              <a:rPr lang="ikt"/>
              <a:t>Qanuq ilihaqtitiniaqqat ihuaqtumik</a:t>
            </a:r>
          </a:p>
        </p:txBody>
      </p:sp>
      <p:sp>
        <p:nvSpPr>
          <p:cNvPr id="5" name="Content Placeholder 4"/>
          <p:cNvSpPr>
            <a:spLocks noGrp="1"/>
          </p:cNvSpPr>
          <p:nvPr>
            <p:ph sz="half" idx="2"/>
          </p:nvPr>
        </p:nvSpPr>
        <p:spPr/>
        <p:txBody>
          <a:bodyPr rtlCol="false"/>
          <a:lstStyle/>
          <a:p>
            <a:pPr rtl="false"/>
            <a:r>
              <a:rPr lang="ikt"/>
              <a:t>Hunat inuit ihagiagiyait ilihamalugit aalakiit ukiungit</a:t>
            </a:r>
          </a:p>
          <a:p>
            <a:pPr rtl="false"/>
            <a:r>
              <a:rPr lang="ikt"/>
              <a:t>Hunat ikayuqvikhat piinagiaqaqat – ihuaqtut inulgamiqnun, pitquhikkut ihuaqtunik</a:t>
            </a:r>
          </a:p>
          <a:p>
            <a:pPr rtl="false"/>
            <a:r>
              <a:rPr lang="ikt"/>
              <a:t>Inuit ukpigiyait mighaagun nuliaqnikkut aaniaqtailinikkut</a:t>
            </a:r>
          </a:p>
          <a:p>
            <a:pPr marL="0" indent="0" rtl="false">
              <a:buNone/>
            </a:pPr>
            <a:endParaRPr lang="en-CA" dirty="0"/>
          </a:p>
        </p:txBody>
      </p:sp>
    </p:spTree>
    <p:extLst>
      <p:ext uri="{BB962C8B-B14F-4D97-AF65-F5344CB8AC3E}">
        <p14:creationId xmlns:p14="http://schemas.microsoft.com/office/powerpoint/2010/main" val="3475689924"/>
      </p:ext>
    </p:extLst>
  </p:cSld>
  <p:clrMapOvr>
    <a:masterClrMapping/>
  </p:clrMapOvr>
  <p:timing>
    <p:tnLst>
      <p:par>
        <p:cTn id="1" dur="indefinite" restart="never" nodeType="tmRoot"/>
      </p:par>
    </p:tn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Atuguminaqtut ikayuutit Ilihaiyaami Nuliaqnikkut Aaniaqtailinikkut</a:t>
            </a:r>
            <a:endParaRPr lang="en-CA" dirty="0"/>
          </a:p>
        </p:txBody>
      </p:sp>
      <p:sp>
        <p:nvSpPr>
          <p:cNvPr id="3" name="Content Placeholder 2"/>
          <p:cNvSpPr>
            <a:spLocks noGrp="1"/>
          </p:cNvSpPr>
          <p:nvPr>
            <p:ph idx="1"/>
          </p:nvPr>
        </p:nvSpPr>
        <p:spPr/>
        <p:txBody>
          <a:bodyPr rtlCol="false"/>
          <a:lstStyle/>
          <a:p>
            <a:pPr rtl="false"/>
            <a:r>
              <a:rPr lang="ikt"/>
              <a:t>Ilihaqtut Angigutaat/Tungaviqaqtut Maligahat</a:t>
            </a:r>
          </a:p>
          <a:p>
            <a:pPr rtl="false"/>
            <a:r>
              <a:rPr lang="ikt"/>
              <a:t>Akhalutiqaqvik</a:t>
            </a:r>
          </a:p>
          <a:p>
            <a:pPr rtl="false"/>
            <a:r>
              <a:rPr lang="ikt"/>
              <a:t>Aliahuutmik ulapkipkailutit</a:t>
            </a:r>
          </a:p>
          <a:p>
            <a:pPr rtl="false"/>
            <a:r>
              <a:rPr lang="ikt"/>
              <a:t>Apiqhuutinun iliugaqvikhat</a:t>
            </a:r>
          </a:p>
          <a:p>
            <a:pPr rtl="false"/>
            <a:r>
              <a:rPr lang="ikt"/>
              <a:t>Nunliaqnikkut aaniaqtailinikkut ikayuutikhaq</a:t>
            </a:r>
          </a:p>
          <a:p>
            <a:pPr rtl="false"/>
            <a:r>
              <a:rPr lang="ikt">
                <a:hlinkClick r:id="rId2"/>
              </a:rPr>
              <a:t>www.irespectmyself.ca</a:t>
            </a:r>
            <a:r>
              <a:rPr lang="ikt"/>
              <a:t> </a:t>
            </a:r>
            <a:endParaRPr lang="en-CA" dirty="0"/>
          </a:p>
        </p:txBody>
      </p:sp>
    </p:spTree>
    <p:extLst>
      <p:ext uri="{BB962C8B-B14F-4D97-AF65-F5344CB8AC3E}">
        <p14:creationId xmlns:p14="http://schemas.microsoft.com/office/powerpoint/2010/main" val="1839845562"/>
      </p:ext>
    </p:extLst>
  </p:cSld>
  <p:clrMapOvr>
    <a:masterClrMapping/>
  </p:clrMapOvr>
  <p:timing>
    <p:tnLst>
      <p:par>
        <p:cTn id="1" dur="indefinite" restart="never" nodeType="tmRoot"/>
      </p:par>
    </p:tnLst>
  </p:timing>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ikayuutikhaq: Ilihaqtut Angigutaat/Tungaviqaqtut Maligahat</a:t>
            </a:r>
            <a:endParaRPr lang="en-CA" dirty="0"/>
          </a:p>
        </p:txBody>
      </p:sp>
      <p:sp>
        <p:nvSpPr>
          <p:cNvPr id="3" name="Content Placeholder 2"/>
          <p:cNvSpPr>
            <a:spLocks noGrp="1"/>
          </p:cNvSpPr>
          <p:nvPr>
            <p:ph idx="1"/>
          </p:nvPr>
        </p:nvSpPr>
        <p:spPr/>
        <p:txBody>
          <a:bodyPr rtlCol="false"/>
          <a:lstStyle/>
          <a:p>
            <a:pPr rtl="false"/>
            <a:r>
              <a:rPr lang="ikt"/>
              <a:t>Tamaita apiqhuutit naamaktut, quyaginaq.</a:t>
            </a:r>
          </a:p>
          <a:p>
            <a:pPr rtl="false"/>
            <a:r>
              <a:rPr lang="ikt"/>
              <a:t>Inuk atuqhimayaminik unipkaaqqat iluani uuma igluap, hamaniitukhaq.</a:t>
            </a:r>
          </a:p>
          <a:p>
            <a:pPr rtl="false"/>
            <a:r>
              <a:rPr lang="ikt"/>
              <a:t>Ihumaliugutigihimaitumik – tamapta uvaptingni pidjutiqaqtugut uvalu ukpigiyaptingniklu.</a:t>
            </a:r>
          </a:p>
          <a:p>
            <a:pPr rtl="false"/>
            <a:r>
              <a:rPr lang="ikt"/>
              <a:t>Inuklugihuiqlugu.</a:t>
            </a:r>
          </a:p>
        </p:txBody>
      </p:sp>
    </p:spTree>
    <p:extLst>
      <p:ext uri="{BB962C8B-B14F-4D97-AF65-F5344CB8AC3E}">
        <p14:creationId xmlns:p14="http://schemas.microsoft.com/office/powerpoint/2010/main" val="30720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ikayuutikhaq: Akhalutiqaqvik</a:t>
            </a:r>
            <a:endParaRPr lang="en-CA" dirty="0"/>
          </a:p>
        </p:txBody>
      </p:sp>
      <p:sp>
        <p:nvSpPr>
          <p:cNvPr id="3" name="Content Placeholder 2"/>
          <p:cNvSpPr>
            <a:spLocks noGrp="1"/>
          </p:cNvSpPr>
          <p:nvPr>
            <p:ph idx="1"/>
          </p:nvPr>
        </p:nvSpPr>
        <p:spPr/>
        <p:txBody>
          <a:bodyPr rtlCol="false"/>
          <a:lstStyle/>
          <a:p>
            <a:pPr rtl="false"/>
            <a:r>
              <a:rPr lang="ikt"/>
              <a:t>Atuqlugu aghaluutiqaqvik piguvin uqagaungitumik apiqhuutmik uvaluuniin uqagauyumik </a:t>
            </a:r>
          </a:p>
          <a:p>
            <a:pPr rtl="false"/>
            <a:r>
              <a:rPr lang="ikt"/>
              <a:t>Ikayuutauniaqtuq ahikuuqnaitkutikhaq</a:t>
            </a:r>
          </a:p>
          <a:p>
            <a:pPr rtl="false"/>
            <a:r>
              <a:rPr lang="ikt"/>
              <a:t>Titiraqlugit uqagaungitut apikhuutit/uqagauyut titiraqmun uvaluuniin titiraqvikmun – taimaali itqaumayaangni kiulugit vatiagu</a:t>
            </a:r>
            <a:endParaRPr lang="en-CA" dirty="0"/>
          </a:p>
        </p:txBody>
      </p:sp>
    </p:spTree>
    <p:extLst>
      <p:ext uri="{BB962C8B-B14F-4D97-AF65-F5344CB8AC3E}">
        <p14:creationId xmlns:p14="http://schemas.microsoft.com/office/powerpoint/2010/main" val="666579448"/>
      </p:ext>
    </p:extLst>
  </p:cSld>
  <p:clrMapOvr>
    <a:masterClrMapping/>
  </p:clrMapOvr>
  <p:timing>
    <p:tnLst>
      <p:par>
        <p:cTn id="1" dur="indefinite" restart="never" nodeType="tmRoot"/>
      </p:par>
    </p:tnLst>
  </p:timing>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Aliahuutmik ulapkipkailutit</a:t>
            </a:r>
            <a:endParaRPr lang="en-CA" dirty="0"/>
          </a:p>
        </p:txBody>
      </p:sp>
      <p:sp>
        <p:nvSpPr>
          <p:cNvPr id="3" name="Content Placeholder 2"/>
          <p:cNvSpPr>
            <a:spLocks noGrp="1"/>
          </p:cNvSpPr>
          <p:nvPr>
            <p:ph idx="1"/>
          </p:nvPr>
        </p:nvSpPr>
        <p:spPr/>
        <p:txBody>
          <a:bodyPr rtlCol="false"/>
          <a:lstStyle/>
          <a:p>
            <a:pPr rtl="false"/>
            <a:r>
              <a:rPr lang="ikt"/>
              <a:t>Hapkua hulidjutit atuqtauyut hivungani katimadjutinik “aliahuutmik ulapkipkailutit”, ilitugipkaqlugu ilihaqtaghaq qayagiyumik, uvalu angikliyuumiqlugu quvianaqtumik.</a:t>
            </a:r>
          </a:p>
          <a:p>
            <a:pPr rtl="false"/>
            <a:r>
              <a:rPr lang="ikt"/>
              <a:t>Aliahuutmik ulapkipkailutit ihumagiyauyut paqtituniaqtut uvani: </a:t>
            </a:r>
            <a:r>
              <a:rPr lang="ikt">
                <a:hlinkClick r:id="rId2"/>
              </a:rPr>
              <a:t>http://www.iwtc.org/ideas/10_games.pdf</a:t>
            </a:r>
            <a:endParaRPr lang="en-CA" dirty="0"/>
          </a:p>
        </p:txBody>
      </p:sp>
    </p:spTree>
    <p:extLst>
      <p:ext uri="{BB962C8B-B14F-4D97-AF65-F5344CB8AC3E}">
        <p14:creationId xmlns:p14="http://schemas.microsoft.com/office/powerpoint/2010/main" val="3645842291"/>
      </p:ext>
    </p:extLst>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ikayuutikhaq: Apiqhuutinun iliugaqvikhat</a:t>
            </a:r>
            <a:endParaRPr lang="en-CA" dirty="0"/>
          </a:p>
        </p:txBody>
      </p:sp>
      <p:sp>
        <p:nvSpPr>
          <p:cNvPr id="3" name="Content Placeholder 2"/>
          <p:cNvSpPr>
            <a:spLocks noGrp="1"/>
          </p:cNvSpPr>
          <p:nvPr>
            <p:ph idx="1"/>
          </p:nvPr>
        </p:nvSpPr>
        <p:spPr/>
        <p:txBody>
          <a:bodyPr rtlCol="false">
            <a:normAutofit fontScale="92500"/>
          </a:bodyPr>
          <a:lstStyle/>
          <a:p>
            <a:pPr rtl="false"/>
            <a:r>
              <a:rPr lang="ikt"/>
              <a:t>Tunihilutit piyaghanik ilauyunun apiqhuqvikhainik ilitugidjutaitumik.</a:t>
            </a:r>
          </a:p>
          <a:p>
            <a:pPr rtl="false"/>
            <a:r>
              <a:rPr lang="ikt"/>
              <a:t>Ilihimainalimaitatit kiudjutit tamainun- Kiuhimaitumik apiqhuutit talvangaqpiaq!</a:t>
            </a:r>
          </a:p>
          <a:p>
            <a:pPr rtl="false"/>
            <a:r>
              <a:rPr lang="ikt"/>
              <a:t>Havakvingnungaulutit, upalungaiyaqlugit kiudjutighatit, uvalu utiffaaqlugit apiqhuutit uqautigiyaangani kiudjutit.</a:t>
            </a:r>
          </a:p>
          <a:p>
            <a:pPr rtl="false"/>
            <a:r>
              <a:rPr lang="ikt"/>
              <a:t>Kiulugit apiqhuutit naunaitumik, hivumuugutiqaqtunik uvalu itquumayumik.</a:t>
            </a:r>
            <a:endParaRPr lang="en-CA" dirty="0"/>
          </a:p>
        </p:txBody>
      </p:sp>
    </p:spTree>
    <p:extLst>
      <p:ext uri="{BB962C8B-B14F-4D97-AF65-F5344CB8AC3E}">
        <p14:creationId xmlns:p14="http://schemas.microsoft.com/office/powerpoint/2010/main" val="2939141637"/>
      </p:ext>
    </p:extLst>
  </p:cSld>
  <p:clrMapOvr>
    <a:masterClrMapping/>
  </p:clrMapOvr>
  <p:timing>
    <p:tnLst>
      <p:par>
        <p:cTn id="1" dur="indefinite" restart="never" nodeType="tmRoot"/>
      </p:par>
    </p:tnLst>
  </p:timing>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ikayuutikhaq: Apiqhuutinun iliugaqvikhat</a:t>
            </a:r>
            <a:endParaRPr lang="en-CA" dirty="0"/>
          </a:p>
        </p:txBody>
      </p:sp>
      <p:sp>
        <p:nvSpPr>
          <p:cNvPr id="3" name="Content Placeholder 2"/>
          <p:cNvSpPr>
            <a:spLocks noGrp="1"/>
          </p:cNvSpPr>
          <p:nvPr>
            <p:ph idx="1"/>
          </p:nvPr>
        </p:nvSpPr>
        <p:spPr/>
        <p:txBody>
          <a:bodyPr rtlCol="false"/>
          <a:lstStyle/>
          <a:p>
            <a:pPr rtl="false"/>
            <a:r>
              <a:rPr lang="ikt"/>
              <a:t>Piqaqtuq hitamanik qanuginiinik apiqhuutinik</a:t>
            </a:r>
          </a:p>
          <a:p>
            <a:pPr lvl="1" rtl="false"/>
            <a:r>
              <a:rPr lang="ikt"/>
              <a:t>Apiqhuutit kangiqhidjutikkut</a:t>
            </a:r>
          </a:p>
          <a:p>
            <a:pPr lvl="1" rtl="false"/>
            <a:r>
              <a:rPr lang="ikt"/>
              <a:t>“Naamaktpinga?”</a:t>
            </a:r>
          </a:p>
          <a:p>
            <a:pPr lvl="1" rtl="false"/>
            <a:r>
              <a:rPr lang="ikt"/>
              <a:t>Ukpigiyait [ihimayut/angutikkut qiniqhiayut</a:t>
            </a:r>
          </a:p>
          <a:p>
            <a:pPr lvl="1" rtl="false"/>
            <a:r>
              <a:rPr lang="ikt"/>
              <a:t>Qugluknikkut apiqhuutit (apiqhuutauluaqpaktut kangiqhidjutikhainik)</a:t>
            </a:r>
            <a:endParaRPr lang="en-CA" dirty="0"/>
          </a:p>
        </p:txBody>
      </p:sp>
    </p:spTree>
    <p:extLst>
      <p:ext uri="{BB962C8B-B14F-4D97-AF65-F5344CB8AC3E}">
        <p14:creationId xmlns:p14="http://schemas.microsoft.com/office/powerpoint/2010/main" val="2547918527"/>
      </p:ext>
    </p:extLst>
  </p:cSld>
  <p:clrMapOvr>
    <a:masterClrMapping/>
  </p:clrMapOvr>
  <p:timing>
    <p:tnLst>
      <p:par>
        <p:cTn id="1" dur="indefinite" restart="never" nodeType="tmRoot"/>
      </p:par>
    </p:tnLst>
  </p:timing>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ikayuutikhaq: Apiqhuutinun iliugaqvikhat</a:t>
            </a:r>
            <a:endParaRPr lang="en-CA" dirty="0"/>
          </a:p>
        </p:txBody>
      </p:sp>
      <p:sp>
        <p:nvSpPr>
          <p:cNvPr id="3" name="Content Placeholder 2"/>
          <p:cNvSpPr>
            <a:spLocks noGrp="1"/>
          </p:cNvSpPr>
          <p:nvPr>
            <p:ph idx="1"/>
          </p:nvPr>
        </p:nvSpPr>
        <p:spPr/>
        <p:txBody>
          <a:bodyPr rtlCol="false"/>
          <a:lstStyle/>
          <a:p>
            <a:pPr rtl="false"/>
            <a:r>
              <a:rPr lang="ikt"/>
              <a:t>Kiugiaqangitatit apiqhuutit tapkua:</a:t>
            </a:r>
          </a:p>
          <a:p>
            <a:pPr lvl="1" rtl="false"/>
            <a:r>
              <a:rPr lang="ikt"/>
              <a:t>nuliqinikkuungitut</a:t>
            </a:r>
          </a:p>
          <a:p>
            <a:pPr lvl="1" rtl="false"/>
            <a:r>
              <a:rPr lang="ikt"/>
              <a:t>Ilingnun pihimayut, inuuhingnun, uvaluuniin mighaagun nuliqidjutikkut</a:t>
            </a:r>
          </a:p>
          <a:p>
            <a:pPr lvl="1" rtl="false"/>
            <a:r>
              <a:rPr lang="ikt"/>
              <a:t>Ahikuuqtut puqtuniitigut aktilaangit </a:t>
            </a:r>
          </a:p>
          <a:p>
            <a:pPr lvl="1" rtl="false"/>
            <a:r>
              <a:rPr lang="ikt"/>
              <a:t>Mighaagun hugadjat</a:t>
            </a:r>
          </a:p>
          <a:p>
            <a:pPr lvl="1" rtl="false"/>
            <a:r>
              <a:rPr lang="ikt"/>
              <a:t>Tapkua ilitugilimaitatit</a:t>
            </a:r>
            <a:endParaRPr lang="en-CA" dirty="0"/>
          </a:p>
        </p:txBody>
      </p:sp>
    </p:spTree>
    <p:extLst>
      <p:ext uri="{BB962C8B-B14F-4D97-AF65-F5344CB8AC3E}">
        <p14:creationId xmlns:p14="http://schemas.microsoft.com/office/powerpoint/2010/main" val="129482086"/>
      </p:ext>
    </p:extLst>
  </p:cSld>
  <p:clrMapOvr>
    <a:masterClrMapping/>
  </p:clrMapOvr>
  <p:timing>
    <p:tnLst>
      <p:par>
        <p:cTn id="1" dur="indefinite" restart="never" nodeType="tmRoot"/>
      </p:par>
    </p:tnLst>
  </p:timing>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ikayuutikhaq: Nunliaqnikkut aaniaqtailinikkut ikayuutikhaq</a:t>
            </a:r>
            <a:endParaRPr lang="en-CA" dirty="0"/>
          </a:p>
        </p:txBody>
      </p:sp>
      <p:sp>
        <p:nvSpPr>
          <p:cNvPr id="3" name="Content Placeholder 2"/>
          <p:cNvSpPr>
            <a:spLocks noGrp="1"/>
          </p:cNvSpPr>
          <p:nvPr>
            <p:ph idx="1"/>
          </p:nvPr>
        </p:nvSpPr>
        <p:spPr/>
        <p:txBody>
          <a:bodyPr rtlCol="false">
            <a:normAutofit fontScale="77500" lnSpcReduction="20000"/>
          </a:bodyPr>
          <a:lstStyle/>
          <a:p>
            <a:pPr rtl="false"/>
            <a:r>
              <a:rPr lang="ikt"/>
              <a:t>Timikkut ihuaqtut atugahat (uhuk, uvalu uttuk) – uuktuqhimaagahat iliugaqniit uhup puungit!</a:t>
            </a:r>
          </a:p>
          <a:p>
            <a:pPr rtl="false"/>
            <a:r>
              <a:rPr lang="ikt"/>
              <a:t>Imingayut ilgaat – hapkununga ilihaqtunun tautugiangani qanuq ayungnaqtuq iliugagiami imingabluni</a:t>
            </a:r>
          </a:p>
          <a:p>
            <a:pPr rtl="false"/>
            <a:r>
              <a:rPr lang="ikt"/>
              <a:t>Iliugaqhimavalaat “kumait” – hulidjutikhaq ilihagaghaq mighaagun aalakiit aaniagutit STImun</a:t>
            </a:r>
          </a:p>
          <a:p>
            <a:pPr rtl="false"/>
            <a:r>
              <a:rPr lang="ikt"/>
              <a:t>Taiguanuin</a:t>
            </a:r>
          </a:p>
          <a:p>
            <a:pPr rtl="false"/>
            <a:r>
              <a:rPr lang="ikt"/>
              <a:t>Qungiat qibliqtut, Qaungiagutit</a:t>
            </a:r>
          </a:p>
          <a:p>
            <a:pPr rtl="false"/>
            <a:r>
              <a:rPr lang="ikt"/>
              <a:t>2 tutquumaviit – attauhiq hulidkutikkut atugahanik, piksasiut, uvalu qungiagutinun qungiagut, attauhiq humi Rosie Kagak tautuktitiyuq qanuq atugiangani ikayuutit</a:t>
            </a:r>
          </a:p>
          <a:p>
            <a:pPr rtl="false"/>
            <a:r>
              <a:rPr lang="ikt"/>
              <a:t>Tamaita CHRtkut piqaqtut nuliaqnikkut aaniaqtailinikkut ikayuutikhanik ilait ilihaqviit piqaqtut</a:t>
            </a:r>
            <a:endParaRPr lang="en-CA" dirty="0"/>
          </a:p>
        </p:txBody>
      </p:sp>
    </p:spTree>
    <p:extLst>
      <p:ext uri="{BB962C8B-B14F-4D97-AF65-F5344CB8AC3E}">
        <p14:creationId xmlns:p14="http://schemas.microsoft.com/office/powerpoint/2010/main" val="456816827"/>
      </p:ext>
    </p:extLst>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Ikayuutikhaq: </a:t>
            </a:r>
            <a:r>
              <a:rPr lang="ikt">
                <a:hlinkClick r:id="rId2"/>
              </a:rPr>
              <a:t>www.irespectmyself.ca</a:t>
            </a:r>
            <a:r>
              <a:rPr lang="ikt"/>
              <a:t> </a:t>
            </a:r>
            <a:endParaRPr lang="en-CA" dirty="0"/>
          </a:p>
        </p:txBody>
      </p:sp>
      <p:sp>
        <p:nvSpPr>
          <p:cNvPr id="5" name="Content Placeholder 4"/>
          <p:cNvSpPr>
            <a:spLocks noGrp="1"/>
          </p:cNvSpPr>
          <p:nvPr>
            <p:ph idx="1"/>
          </p:nvPr>
        </p:nvSpPr>
        <p:spPr/>
        <p:txBody>
          <a:bodyPr rtlCol="false"/>
          <a:lstStyle/>
          <a:p>
            <a:pPr rtl="false"/>
            <a:r>
              <a:rPr lang="ikt"/>
              <a:t>Kangiqhidjutit</a:t>
            </a:r>
          </a:p>
          <a:p>
            <a:pPr rtl="false"/>
            <a:r>
              <a:rPr lang="ikt"/>
              <a:t>Ikayuutikhat</a:t>
            </a:r>
          </a:p>
          <a:p>
            <a:pPr rtl="false"/>
            <a:r>
              <a:rPr lang="ikt"/>
              <a:t>Ilihaidjutikkut upalungaiyautit</a:t>
            </a:r>
          </a:p>
          <a:p>
            <a:pPr rtl="false"/>
            <a:endParaRPr lang="en-CA"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564" y="1295401"/>
            <a:ext cx="4799436" cy="2819400"/>
          </a:xfrm>
          <a:prstGeom prst="rect">
            <a:avLst/>
          </a:prstGeom>
          <a:ln>
            <a:solidFill>
              <a:schemeClr val="tx1"/>
            </a:solidFill>
          </a:ln>
        </p:spPr>
      </p:pic>
      <p:grpSp>
        <p:nvGrpSpPr>
          <p:cNvPr id="7" name="Group 6"/>
          <p:cNvGrpSpPr/>
          <p:nvPr/>
        </p:nvGrpSpPr>
        <p:grpSpPr>
          <a:xfrm>
            <a:off x="533400" y="3718201"/>
            <a:ext cx="3733800" cy="2225399"/>
            <a:chOff x="3809062" y="3284791"/>
            <a:chExt cx="5203107" cy="2629865"/>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8642">
              <a:off x="3809062" y="3795718"/>
              <a:ext cx="1550096" cy="2118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96446">
              <a:off x="5030540" y="3284791"/>
              <a:ext cx="1375182" cy="2145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5582">
              <a:off x="6262853" y="3285113"/>
              <a:ext cx="1657799" cy="2119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83138">
              <a:off x="7551975" y="3772942"/>
              <a:ext cx="1460194" cy="2120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2" name="Group 11"/>
          <p:cNvGrpSpPr/>
          <p:nvPr/>
        </p:nvGrpSpPr>
        <p:grpSpPr>
          <a:xfrm>
            <a:off x="4800600" y="4572000"/>
            <a:ext cx="3350531" cy="1833129"/>
            <a:chOff x="1504952" y="4179024"/>
            <a:chExt cx="4923886" cy="2531732"/>
          </a:xfrm>
        </p:grpSpPr>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03592">
              <a:off x="1504952" y="4600804"/>
              <a:ext cx="1319210"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20368">
              <a:off x="2743200" y="4191000"/>
              <a:ext cx="1317956"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62255">
              <a:off x="4019551" y="4179024"/>
              <a:ext cx="1332728"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527675">
              <a:off x="4969563" y="4672610"/>
              <a:ext cx="1459275" cy="2038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34606255"/>
      </p:ext>
    </p:extLst>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Ikayuutikhat</a:t>
            </a:r>
            <a:endParaRPr lang="en-CA" dirty="0"/>
          </a:p>
        </p:txBody>
      </p:sp>
      <p:sp>
        <p:nvSpPr>
          <p:cNvPr id="3" name="Content Placeholder 2"/>
          <p:cNvSpPr>
            <a:spLocks noGrp="1"/>
          </p:cNvSpPr>
          <p:nvPr>
            <p:ph idx="1"/>
          </p:nvPr>
        </p:nvSpPr>
        <p:spPr/>
        <p:txBody>
          <a:bodyPr rtlCol="false">
            <a:normAutofit fontScale="85000" lnSpcReduction="20000"/>
          </a:bodyPr>
          <a:lstStyle/>
          <a:p>
            <a:pPr rtl="false"/>
            <a:r>
              <a:rPr lang="ikt"/>
              <a:t>Hivumut ilihaidjutit</a:t>
            </a:r>
          </a:p>
          <a:p>
            <a:pPr lvl="1" rtl="false"/>
            <a:r>
              <a:rPr lang="ikt"/>
              <a:t>Albertami Katimayiit hapkununga Aghuugutikkut Nuliaqnikkut Aaniaqtailinikku: Qagitauyakkut Katimaqyuagutit haffumunga Nuliaqnikkut Aaniaqtailinikkut Ilihaiyit </a:t>
            </a:r>
            <a:r>
              <a:rPr lang="ikt">
                <a:hlinkClick r:id="rId2"/>
              </a:rPr>
              <a:t>http://www.aspsh.ca/#!online-workshops/c191s</a:t>
            </a:r>
            <a:r>
              <a:rPr lang="ikt"/>
              <a:t> </a:t>
            </a:r>
          </a:p>
          <a:p>
            <a:pPr rtl="false"/>
            <a:r>
              <a:rPr lang="ikt">
                <a:hlinkClick r:id="rId3"/>
              </a:rPr>
              <a:t>Iliugaqlugu nuliaqnikkut kinguanun Tamatkiumayumut Niliqinikkut Ilihaidjutinun: Piliuqniq pidjutighanun hapkununga pilaagutinun pihimayut, nuliaqnikkut ihuaqtumik upautinikhaq</a:t>
            </a:r>
            <a:endParaRPr lang="en-CA" dirty="0" smtClean="0"/>
          </a:p>
          <a:p>
            <a:pPr rtl="false"/>
            <a:r>
              <a:rPr lang="ikt"/>
              <a:t>Hulidjutit haffumunga ilihaidjutikhanun nuliaqnikkut aaniaqtailinikkut</a:t>
            </a:r>
          </a:p>
          <a:p>
            <a:pPr lvl="1" rtl="false"/>
            <a:r>
              <a:rPr lang="ikt"/>
              <a:t>Ulapqidjutit ilihaidjutikhat nutaqqanun nutaganigutikhanun aaniaqtailinikkut </a:t>
            </a:r>
            <a:r>
              <a:rPr lang="ikt">
                <a:hlinkClick r:id="rId4"/>
              </a:rPr>
              <a:t>http://www.iwtc.org/ideas/10_games.pdf</a:t>
            </a:r>
            <a:endParaRPr lang="en-CA" dirty="0"/>
          </a:p>
          <a:p>
            <a:pPr lvl="1" rtl="false"/>
            <a:r>
              <a:rPr lang="ikt"/>
              <a:t>Pidjutigiyauyuq Nuliaqnikkut Ilihaidjutikkut Ulapqidjutit </a:t>
            </a:r>
            <a:r>
              <a:rPr lang="ikt">
                <a:hlinkClick r:id="rId5"/>
              </a:rPr>
              <a:t>http://www.fluidexchange.org/uploads/1/9/1/4/19148883/embodied_games_-_karenbkchan.pdf</a:t>
            </a:r>
            <a:endParaRPr lang="en-CA" dirty="0"/>
          </a:p>
          <a:p>
            <a:pPr rtl="false"/>
            <a:endParaRPr lang="en-CA" dirty="0"/>
          </a:p>
        </p:txBody>
      </p:sp>
    </p:spTree>
    <p:extLst>
      <p:ext uri="{BB962C8B-B14F-4D97-AF65-F5344CB8AC3E}">
        <p14:creationId xmlns:p14="http://schemas.microsoft.com/office/powerpoint/2010/main" val="1680305810"/>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normAutofit fontScale="90000"/>
          </a:bodyPr>
          <a:lstStyle/>
          <a:p>
            <a:pPr rtl="false"/>
            <a:r>
              <a:rPr lang="ikt"/>
              <a:t>Hunat CHRtkut ihumaluutigiyait mighaagun ilihaqtitinikkut nuliaqnikkut aaniaqtailinikkut?</a:t>
            </a:r>
            <a:endParaRPr lang="en-CA" dirty="0"/>
          </a:p>
        </p:txBody>
      </p:sp>
      <p:sp>
        <p:nvSpPr>
          <p:cNvPr id="3" name="Content Placeholder 2"/>
          <p:cNvSpPr>
            <a:spLocks noGrp="1"/>
          </p:cNvSpPr>
          <p:nvPr>
            <p:ph sz="half" idx="1"/>
          </p:nvPr>
        </p:nvSpPr>
        <p:spPr/>
        <p:txBody>
          <a:bodyPr rtlCol="false">
            <a:normAutofit fontScale="92500" lnSpcReduction="10000"/>
          </a:bodyPr>
          <a:lstStyle/>
          <a:p>
            <a:pPr rtl="false"/>
            <a:r>
              <a:rPr lang="ikt"/>
              <a:t>Inuit (angayuqaat, atanguyat ilihaqvikni, Iningnikhat, nunallaat) ihuiguhuutait uqaqtauyumun ilihaqtititinikkut</a:t>
            </a:r>
          </a:p>
          <a:p>
            <a:pPr rtl="false"/>
            <a:r>
              <a:rPr lang="ikt"/>
              <a:t>Kiuhimangitutik apiqhuutinik ayuittiaqnikkut</a:t>
            </a:r>
          </a:p>
          <a:p>
            <a:pPr rtl="false"/>
            <a:r>
              <a:rPr lang="ikt"/>
              <a:t>Tunihihimaitumik kangiqhidjutinik tapkua inuit ihagiagiyainik</a:t>
            </a:r>
            <a:endParaRPr lang="en-CA" dirty="0"/>
          </a:p>
        </p:txBody>
      </p:sp>
      <p:sp>
        <p:nvSpPr>
          <p:cNvPr id="4" name="Content Placeholder 3"/>
          <p:cNvSpPr>
            <a:spLocks noGrp="1"/>
          </p:cNvSpPr>
          <p:nvPr>
            <p:ph sz="half" idx="2"/>
          </p:nvPr>
        </p:nvSpPr>
        <p:spPr/>
        <p:txBody>
          <a:bodyPr rtlCol="false">
            <a:normAutofit fontScale="92500" lnSpcReduction="10000"/>
          </a:bodyPr>
          <a:lstStyle/>
          <a:p>
            <a:pPr rtl="false"/>
            <a:r>
              <a:rPr lang="ikt"/>
              <a:t>Inuit apiguiyut apiqhuutinik ilihimangitangnik kiudjutikhainik</a:t>
            </a:r>
          </a:p>
          <a:p>
            <a:pPr rtl="false"/>
            <a:r>
              <a:rPr lang="ikt"/>
              <a:t>Ilauqatigiigutait qitqani ihumaakkut aaniaqtailinikkut uvalu nuliaqnikkut aaniaqtailinikkut</a:t>
            </a:r>
          </a:p>
          <a:p>
            <a:pPr rtl="false"/>
            <a:r>
              <a:rPr lang="ikt"/>
              <a:t>Qanuq aulagutilugu uqaqatigiikniq</a:t>
            </a:r>
          </a:p>
          <a:p>
            <a:pPr rtl="false"/>
            <a:r>
              <a:rPr lang="ikt"/>
              <a:t>Uqaqhuni ““oochook” uvalu “ooshook”(uhuk uvalu uttuk inuktitut)</a:t>
            </a:r>
            <a:endParaRPr lang="en-CA" dirty="0"/>
          </a:p>
        </p:txBody>
      </p:sp>
    </p:spTree>
    <p:extLst>
      <p:ext uri="{BB962C8B-B14F-4D97-AF65-F5344CB8AC3E}">
        <p14:creationId xmlns:p14="http://schemas.microsoft.com/office/powerpoint/2010/main" val="287593377"/>
      </p:ext>
    </p:extLst>
  </p:cSld>
  <p:clrMapOvr>
    <a:masterClrMapping/>
  </p:clrMapOvr>
  <p:timing>
    <p:tnLst>
      <p:par>
        <p:cTn id="1" dur="indefinite" restart="never" nodeType="tmRoot"/>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Iluaniitut SHR Nunavunmi</a:t>
            </a:r>
            <a:endParaRPr lang="en-CA" dirty="0"/>
          </a:p>
        </p:txBody>
      </p:sp>
      <p:sp>
        <p:nvSpPr>
          <p:cNvPr id="3" name="Content Placeholder 2"/>
          <p:cNvSpPr>
            <a:spLocks noGrp="1"/>
          </p:cNvSpPr>
          <p:nvPr>
            <p:ph idx="1"/>
          </p:nvPr>
        </p:nvSpPr>
        <p:spPr/>
        <p:txBody>
          <a:bodyPr rtlCol="false">
            <a:normAutofit fontScale="92500" lnSpcReduction="10000"/>
          </a:bodyPr>
          <a:lstStyle/>
          <a:p>
            <a:pPr rtl="false"/>
            <a:r>
              <a:rPr lang="ikt"/>
              <a:t>Qablunaaqaliqniqmun uvalu ingilaanit ayuqhautauyut –hulaqqutit angayqaanun, taangaqtuqnikkut, inuuqatigiiknikkut, nuliqinikkut ihuinaaqhutik, nutaqqanun nuliaqnikkut ihuinaagutit, ayungnautit, qayangnaqtumik nuliqinikkut idjuhiit.</a:t>
            </a:r>
          </a:p>
          <a:p>
            <a:pPr rtl="false"/>
            <a:r>
              <a:rPr lang="ikt"/>
              <a:t>Qanugiliugutikhat hapkua SHRtkut – iglutigut, niqikkut, qayangnautikkut, ilihaqnikkut, ilinganikkut, aaniaqtailinikkut kigaqtuutit, qanuginiitigut.</a:t>
            </a:r>
          </a:p>
          <a:p>
            <a:pPr rtl="false"/>
            <a:r>
              <a:rPr lang="ikt"/>
              <a:t>Nuliaqnikkut aaniaqtailinikkut ilihaiyit Nunavunmi ilihimayukhat hapkuninga ayuqhautinik uvalu inmi hulaqutimingni haffumunga nuliaqnikkut aaniaqtailinikkut Nunavunmiunun. </a:t>
            </a:r>
          </a:p>
        </p:txBody>
      </p:sp>
    </p:spTree>
    <p:extLst>
      <p:ext uri="{BB962C8B-B14F-4D97-AF65-F5344CB8AC3E}">
        <p14:creationId xmlns:p14="http://schemas.microsoft.com/office/powerpoint/2010/main" val="1065527999"/>
      </p:ext>
    </p:extLst>
  </p:cSld>
  <p:clrMapOvr>
    <a:masterClrMapping/>
  </p:clrMapOvr>
  <p:timing>
    <p:tnLst>
      <p:par>
        <p:cT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Nunavunmi Nuliaqnikkut Aaniaqtailinikkut Kihiqtitautit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035750"/>
              </p:ext>
            </p:extLst>
          </p:nvPr>
        </p:nvGraphicFramePr>
        <p:xfrm>
          <a:off x="457200" y="1600200"/>
          <a:ext cx="8229600" cy="4525963"/>
        </p:xfrm>
        <a:graphic>
          <a:graphicData uri="http://schemas.openxmlformats.org/drawingml/2006/chart">
            <c:chart xmlns:c="http://schemas.openxmlformats.org/drawingml/2006/chart" r:id="rId2"/>
          </a:graphicData>
        </a:graphic>
      </p:graphicFrame>
      <p:sp>
        <p:nvSpPr>
          <p:cNvPr id="3" name="TextBox 2"/>
          <p:cNvSpPr txBox="1"/>
          <p:nvPr/>
        </p:nvSpPr>
        <p:spPr>
          <a:xfrm>
            <a:off x="304800" y="6248400"/>
            <a:ext cx="3733800" cy="369332"/>
          </a:xfrm>
          <a:prstGeom prst="rect">
            <a:avLst/>
          </a:prstGeom>
          <a:noFill/>
        </p:spPr>
        <p:txBody>
          <a:bodyPr wrap="square" rtlCol="false">
            <a:spAutoFit/>
          </a:bodyPr>
          <a:lstStyle/>
          <a:p>
            <a:pPr rtl="false"/>
            <a:r>
              <a:rPr lang="ikt"/>
              <a:t>Nunavunmi Maliqayakhait LQAS Naunaiyautit 2016mi</a:t>
            </a:r>
            <a:endParaRPr lang="en-CA" dirty="0"/>
          </a:p>
        </p:txBody>
      </p:sp>
    </p:spTree>
    <p:extLst>
      <p:ext uri="{BB962C8B-B14F-4D97-AF65-F5344CB8AC3E}">
        <p14:creationId xmlns:p14="http://schemas.microsoft.com/office/powerpoint/2010/main" val="2814618657"/>
      </p:ext>
    </p:extLst>
  </p:cSld>
  <p:clrMapOvr>
    <a:masterClrMapping/>
  </p:clrMapOvr>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Nunavunmi Nuliaqnikkut Aaniaqtailinikkut Kihiqtitautit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695538"/>
              </p:ext>
            </p:extLst>
          </p:nvPr>
        </p:nvGraphicFramePr>
        <p:xfrm>
          <a:off x="457200" y="1600200"/>
          <a:ext cx="8229600" cy="4525963"/>
        </p:xfrm>
        <a:graphic>
          <a:graphicData uri="http://schemas.openxmlformats.org/drawingml/2006/chart">
            <c:chart xmlns:c="http://schemas.openxmlformats.org/drawingml/2006/chart" r:id="rId2"/>
          </a:graphicData>
        </a:graphic>
      </p:graphicFrame>
      <p:sp>
        <p:nvSpPr>
          <p:cNvPr id="5" name="TextBox 4"/>
          <p:cNvSpPr txBox="1"/>
          <p:nvPr/>
        </p:nvSpPr>
        <p:spPr>
          <a:xfrm>
            <a:off x="304800" y="6248400"/>
            <a:ext cx="3733800" cy="369332"/>
          </a:xfrm>
          <a:prstGeom prst="rect">
            <a:avLst/>
          </a:prstGeom>
          <a:noFill/>
        </p:spPr>
        <p:txBody>
          <a:bodyPr wrap="square" rtlCol="false">
            <a:spAutoFit/>
          </a:bodyPr>
          <a:lstStyle/>
          <a:p>
            <a:pPr rtl="false"/>
            <a:r>
              <a:rPr lang="ikt"/>
              <a:t>Inuit Inuuhirinikkut Ihivriudjutikhangit 2007-2008mi</a:t>
            </a:r>
            <a:endParaRPr lang="en-CA" dirty="0"/>
          </a:p>
        </p:txBody>
      </p:sp>
    </p:spTree>
    <p:extLst>
      <p:ext uri="{BB962C8B-B14F-4D97-AF65-F5344CB8AC3E}">
        <p14:creationId xmlns:p14="http://schemas.microsoft.com/office/powerpoint/2010/main" val="4120888886"/>
      </p:ext>
    </p:extLst>
  </p:cSld>
  <p:clrMapOvr>
    <a:masterClrMapping/>
  </p:clrMapOvr>
  <p:timing>
    <p:tnLst>
      <p:par>
        <p:cTn id="1" dur="indefinite" restart="never" nodeType="tmRoot"/>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ikt"/>
              <a:t>Nunavunmi Nuliaqnikkut Aaniaqtailinikkut Kihiqtitautit</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328246" cy="33123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248400"/>
            <a:ext cx="4114800" cy="646331"/>
          </a:xfrm>
          <a:prstGeom prst="rect">
            <a:avLst/>
          </a:prstGeom>
          <a:noFill/>
        </p:spPr>
        <p:txBody>
          <a:bodyPr wrap="square" rtlCol="false">
            <a:spAutoFit/>
          </a:bodyPr>
          <a:lstStyle/>
          <a:p>
            <a:pPr rtl="false"/>
            <a:r>
              <a:rPr lang="ikt"/>
              <a:t>Nunaut Kavamanga Inugiakniit Inuuhitigut kangiqhidjutit Naunaiyautaa 2015</a:t>
            </a:r>
            <a:endParaRPr lang="en-CA" dirty="0"/>
          </a:p>
        </p:txBody>
      </p:sp>
    </p:spTree>
    <p:extLst>
      <p:ext uri="{BB962C8B-B14F-4D97-AF65-F5344CB8AC3E}">
        <p14:creationId xmlns:p14="http://schemas.microsoft.com/office/powerpoint/2010/main" val="1175869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140</TotalTime>
  <Words>2584</Words>
  <Application>Microsoft Office PowerPoint</Application>
  <PresentationFormat>On-screen Show (4:3)</PresentationFormat>
  <Paragraphs>326</Paragraphs>
  <Slides>49</Slides>
  <Notes>13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GN Powerpoint HSS</vt:lpstr>
      <vt:lpstr>Teaching Sexual Health – Information for Educators</vt:lpstr>
      <vt:lpstr>Content</vt:lpstr>
      <vt:lpstr>Sexual Health Program Goal</vt:lpstr>
      <vt:lpstr>What do CHRs want to learn?</vt:lpstr>
      <vt:lpstr>What are CHRs worried about in teaching sexual health?</vt:lpstr>
      <vt:lpstr>Context of SRH in Nunavut</vt:lpstr>
      <vt:lpstr>Nunavut Sexual Health Statistics</vt:lpstr>
      <vt:lpstr>Nunavut Sexual Health Statistics</vt:lpstr>
      <vt:lpstr>Nunavut Sexual Health Statistics</vt:lpstr>
      <vt:lpstr>Nunavut Sexual Health Statistics</vt:lpstr>
      <vt:lpstr>What are the most important sexual health issues in Nunavut? CHRs said:</vt:lpstr>
      <vt:lpstr>What is sexual health?  CHRs said:</vt:lpstr>
      <vt:lpstr>What is sexual health?</vt:lpstr>
      <vt:lpstr>Definition: Sex</vt:lpstr>
      <vt:lpstr>Definition: Sexuality/ Sexual Health</vt:lpstr>
      <vt:lpstr>In other words…</vt:lpstr>
      <vt:lpstr>Why do we need to start talking about sexuality when children are young?</vt:lpstr>
      <vt:lpstr>Thoughts-Feelings-Behaviour Triangle</vt:lpstr>
      <vt:lpstr>Thoughts-Feelings-Behaviour Triangle</vt:lpstr>
      <vt:lpstr>Thoughts-Feelings-Behaviour Triangle</vt:lpstr>
      <vt:lpstr>Thoughts-Feelings-Behaviour Triangle</vt:lpstr>
      <vt:lpstr>Changing the thoughts</vt:lpstr>
      <vt:lpstr>Thoughts-Feelings-Behaviour Triangle</vt:lpstr>
      <vt:lpstr>Talking to our children about sexual health can help them:</vt:lpstr>
      <vt:lpstr>Sexuality Values</vt:lpstr>
      <vt:lpstr>Role of Sexuality Educators</vt:lpstr>
      <vt:lpstr>What are Inuit values and practices around sexuality (past and present)? CHRs said:</vt:lpstr>
      <vt:lpstr>Sexuality Values</vt:lpstr>
      <vt:lpstr>PowerPoint Presentation</vt:lpstr>
      <vt:lpstr>Ages 0-2</vt:lpstr>
      <vt:lpstr>Ages 2-7</vt:lpstr>
      <vt:lpstr>Ages 7-12</vt:lpstr>
      <vt:lpstr>Ages 13-18</vt:lpstr>
      <vt:lpstr>Our role as sexuality educators</vt:lpstr>
      <vt:lpstr>Best Ways to Teach CHRs said:</vt:lpstr>
      <vt:lpstr>Tips for educators teaching sexual health</vt:lpstr>
      <vt:lpstr>PowerPoint Presentation</vt:lpstr>
      <vt:lpstr>Trauma-Informed Teaching</vt:lpstr>
      <vt:lpstr>Consider…</vt:lpstr>
      <vt:lpstr>Useful Tools for Teaching Sexual Health</vt:lpstr>
      <vt:lpstr>Tool: Group Agreement/ Ground Rules</vt:lpstr>
      <vt:lpstr>Tool: Parking Lot</vt:lpstr>
      <vt:lpstr>Icebreaker Activities</vt:lpstr>
      <vt:lpstr>Tool: Question Box</vt:lpstr>
      <vt:lpstr>Tool: Question Box</vt:lpstr>
      <vt:lpstr>Tool: Question Box</vt:lpstr>
      <vt:lpstr>Tool: Sexual Health Toolkit</vt:lpstr>
      <vt:lpstr>Tool: www.irespectmyself.ca </vt:lpstr>
      <vt:lpstr>Resources</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24</cp:revision>
  <cp:lastPrinted>2012-06-13T22:26:17Z</cp:lastPrinted>
  <dcterms:created xsi:type="dcterms:W3CDTF">2013-03-27T20:38:35Z</dcterms:created>
  <dcterms:modified xsi:type="dcterms:W3CDTF">2017-12-14T19:44:08Z</dcterms:modified>
</cp:coreProperties>
</file>