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1" r:id="rId3"/>
    <p:sldId id="282" r:id="rId4"/>
    <p:sldId id="260" r:id="rId5"/>
    <p:sldId id="284" r:id="rId6"/>
    <p:sldId id="288" r:id="rId7"/>
    <p:sldId id="287" r:id="rId8"/>
    <p:sldId id="289" r:id="rId9"/>
    <p:sldId id="261" r:id="rId10"/>
    <p:sldId id="262" r:id="rId11"/>
    <p:sldId id="290" r:id="rId12"/>
    <p:sldId id="291" r:id="rId13"/>
    <p:sldId id="292" r:id="rId14"/>
    <p:sldId id="293" r:id="rId15"/>
    <p:sldId id="294" r:id="rId16"/>
    <p:sldId id="283" r:id="rId17"/>
    <p:sldId id="263" r:id="rId18"/>
    <p:sldId id="275" r:id="rId19"/>
    <p:sldId id="295" r:id="rId20"/>
    <p:sldId id="279" r:id="rId21"/>
    <p:sldId id="296" r:id="rId22"/>
    <p:sldId id="280" r:id="rId23"/>
  </p:sldIdLst>
  <p:sldSz cx="9144000" cy="6858000" type="screen4x3"/>
  <p:notesSz cx="7019925" cy="9305925"/>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52" autoAdjust="0"/>
  </p:normalViewPr>
  <p:slideViewPr>
    <p:cSldViewPr>
      <p:cViewPr>
        <p:scale>
          <a:sx n="109" d="100"/>
          <a:sy n="109" d="100"/>
        </p:scale>
        <p:origin x="-9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pPr rtl="0"/>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pPr rtl="0"/>
            <a:r>
              <a:rPr lang="en-CA" smtClean="0"/>
              <a:t>2017-12-14</a:t>
            </a:r>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pPr rtl="0"/>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pPr rtl="0"/>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pPr rtl="0"/>
            <a:fld id="{77E15E5F-7C36-41D8-8395-82A5E52F9435}" type="slidenum">
              <a:rPr lang="en-CA" smtClean="0"/>
              <a:t>‹#›</a:t>
            </a:fld>
            <a:endParaRPr lang="en-CA"/>
          </a:p>
        </p:txBody>
      </p:sp>
    </p:spTree>
    <p:extLst>
      <p:ext uri="{BB962C8B-B14F-4D97-AF65-F5344CB8AC3E}">
        <p14:creationId xmlns:p14="http://schemas.microsoft.com/office/powerpoint/2010/main" val="213528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lvl="1" rtl="0">
              <a:lnSpc>
                <a:spcPct val="90000"/>
              </a:lnSpc>
              <a:spcBef>
                <a:spcPts val="306"/>
              </a:spcBef>
              <a:spcAft>
                <a:spcPts val="306"/>
              </a:spcAft>
            </a:pPr>
            <a:r>
              <a:rPr lang="x-none"/>
              <a:t>2</a:t>
            </a:r>
          </a:p>
          <a:p>
            <a:pPr lvl="1" rtl="0">
              <a:lnSpc>
                <a:spcPct val="90000"/>
              </a:lnSpc>
              <a:spcBef>
                <a:spcPts val="306"/>
              </a:spcBef>
              <a:spcAft>
                <a:spcPts val="306"/>
              </a:spcAft>
            </a:pPr>
            <a:endParaRPr lang="en-US" dirty="0" smtClean="0"/>
          </a:p>
          <a:p>
            <a:pPr lvl="1" rtl="0">
              <a:lnSpc>
                <a:spcPct val="90000"/>
              </a:lnSpc>
              <a:spcBef>
                <a:spcPts val="306"/>
              </a:spcBef>
              <a:spcAft>
                <a:spcPts val="306"/>
              </a:spcAft>
            </a:pPr>
            <a:endParaRPr lang="en-US" dirty="0" smtClean="0"/>
          </a:p>
          <a:p>
            <a:pPr rtl="0"/>
            <a:endParaRPr lang="en-US" dirty="0"/>
          </a:p>
        </p:txBody>
      </p:sp>
      <p:sp>
        <p:nvSpPr>
          <p:cNvPr id="4" name="Slide Number Placeholder 3"/>
          <p:cNvSpPr>
            <a:spLocks noGrp="1"/>
          </p:cNvSpPr>
          <p:nvPr>
            <p:ph type="sldNum" sz="quarter" idx="10"/>
          </p:nvPr>
        </p:nvSpPr>
        <p:spPr/>
        <p:txBody>
          <a:bodyPr rtlCol="0"/>
          <a:lstStyle/>
          <a:p>
            <a:pPr rtl="0"/>
            <a:fld id="{19F2B2CF-D52F-462E-A31B-8CDB59F9291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767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22</a:t>
            </a:fld>
            <a:endParaRPr lang="en-US"/>
          </a:p>
        </p:txBody>
      </p:sp>
    </p:spTree>
    <p:extLst>
      <p:ext uri="{BB962C8B-B14F-4D97-AF65-F5344CB8AC3E}">
        <p14:creationId xmlns:p14="http://schemas.microsoft.com/office/powerpoint/2010/main" val="33416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lvl="1" rtl="0">
              <a:lnSpc>
                <a:spcPct val="90000"/>
              </a:lnSpc>
              <a:spcBef>
                <a:spcPts val="306"/>
              </a:spcBef>
              <a:spcAft>
                <a:spcPts val="306"/>
              </a:spcAft>
            </a:pPr>
            <a:r>
              <a:rPr lang="x-none"/>
              <a:t>Write the group agreement on a whiteboard/ chart paper and hang up in the room. If anyone doesn’t follow this agreement, you can say “I want to remind everyone about the group agreement we all agreed to at the beginning of the class”</a:t>
            </a:r>
          </a:p>
          <a:p>
            <a:pPr lvl="1" rtl="0">
              <a:lnSpc>
                <a:spcPct val="90000"/>
              </a:lnSpc>
              <a:spcBef>
                <a:spcPts val="306"/>
              </a:spcBef>
              <a:spcAft>
                <a:spcPts val="306"/>
              </a:spcAft>
            </a:pPr>
            <a:endParaRPr lang="en-US" dirty="0" smtClean="0"/>
          </a:p>
          <a:p>
            <a:pPr lvl="1" rtl="0">
              <a:lnSpc>
                <a:spcPct val="90000"/>
              </a:lnSpc>
              <a:spcBef>
                <a:spcPts val="306"/>
              </a:spcBef>
              <a:spcAft>
                <a:spcPts val="306"/>
              </a:spcAft>
            </a:pPr>
            <a:endParaRPr lang="en-US" dirty="0" smtClean="0"/>
          </a:p>
          <a:p>
            <a:pPr lvl="1" rtl="0">
              <a:lnSpc>
                <a:spcPct val="90000"/>
              </a:lnSpc>
              <a:spcBef>
                <a:spcPts val="306"/>
              </a:spcBef>
              <a:spcAft>
                <a:spcPts val="306"/>
              </a:spcAft>
            </a:pPr>
            <a:endParaRPr lang="en-US" dirty="0" smtClean="0"/>
          </a:p>
          <a:p>
            <a:pPr rtl="0"/>
            <a:endParaRPr lang="en-US" dirty="0"/>
          </a:p>
        </p:txBody>
      </p:sp>
      <p:sp>
        <p:nvSpPr>
          <p:cNvPr id="4" name="Slide Number Placeholder 3"/>
          <p:cNvSpPr>
            <a:spLocks noGrp="1"/>
          </p:cNvSpPr>
          <p:nvPr>
            <p:ph type="sldNum" sz="quarter" idx="10"/>
          </p:nvPr>
        </p:nvSpPr>
        <p:spPr/>
        <p:txBody>
          <a:bodyPr rtlCol="0"/>
          <a:lstStyle/>
          <a:p>
            <a:pPr rtl="0"/>
            <a:fld id="{19F2B2CF-D52F-462E-A31B-8CDB59F9291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4619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Be Happy</a:t>
            </a:r>
          </a:p>
          <a:p>
            <a:pPr rtl="0"/>
            <a:r>
              <a:rPr lang="x-none"/>
              <a:t>Be Healthy</a:t>
            </a:r>
          </a:p>
          <a:p>
            <a:pPr rtl="0"/>
            <a:r>
              <a:rPr lang="x-none"/>
              <a:t>Be Safe</a:t>
            </a:r>
          </a:p>
          <a:p>
            <a:pPr rtl="0"/>
            <a:r>
              <a:rPr lang="x-none"/>
              <a:t>Have Good relationships</a:t>
            </a:r>
          </a:p>
          <a:p>
            <a:pPr rtl="0"/>
            <a:r>
              <a:rPr lang="x-none"/>
              <a:t>Have Children</a:t>
            </a:r>
          </a:p>
          <a:p>
            <a:pPr rtl="0"/>
            <a:r>
              <a:rPr lang="x-none"/>
              <a:t>Feel good about their bodies</a:t>
            </a:r>
          </a:p>
          <a:p>
            <a:pPr rtl="0"/>
            <a:r>
              <a:rPr lang="x-none"/>
              <a:t>Wait until they are ready to have sex</a:t>
            </a:r>
          </a:p>
          <a:p>
            <a:pPr rtl="0"/>
            <a:endParaRPr lang="en-CA" dirty="0" smtClean="0"/>
          </a:p>
          <a:p>
            <a:pPr rtl="0"/>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9</a:t>
            </a:fld>
            <a:endParaRPr lang="en-US"/>
          </a:p>
        </p:txBody>
      </p:sp>
    </p:spTree>
    <p:extLst>
      <p:ext uri="{BB962C8B-B14F-4D97-AF65-F5344CB8AC3E}">
        <p14:creationId xmlns:p14="http://schemas.microsoft.com/office/powerpoint/2010/main" val="51108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Doesn’t make them more likely to have sex.</a:t>
            </a:r>
          </a:p>
          <a:p>
            <a:pPr rtl="0"/>
            <a:r>
              <a:rPr lang="x-none"/>
              <a:t>If they are not learning from you, they are learning from TV, movies, music, and their friends. Often, the information they get from those sources is wrong. If we want them to have the right information, we need to talk to them.</a:t>
            </a: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10</a:t>
            </a:fld>
            <a:endParaRPr lang="en-US"/>
          </a:p>
        </p:txBody>
      </p:sp>
    </p:spTree>
    <p:extLst>
      <p:ext uri="{BB962C8B-B14F-4D97-AF65-F5344CB8AC3E}">
        <p14:creationId xmlns:p14="http://schemas.microsoft.com/office/powerpoint/2010/main" val="396687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Is this easy/ hard? Is it easier/ harder to use Inuktitut/ Innuinaqtun than English?</a:t>
            </a:r>
            <a:endParaRPr lang="en-CA" dirty="0"/>
          </a:p>
        </p:txBody>
      </p:sp>
      <p:sp>
        <p:nvSpPr>
          <p:cNvPr id="4" name="Slide Number Placeholder 3"/>
          <p:cNvSpPr>
            <a:spLocks noGrp="1"/>
          </p:cNvSpPr>
          <p:nvPr>
            <p:ph type="sldNum" sz="quarter" idx="10"/>
          </p:nvPr>
        </p:nvSpPr>
        <p:spPr/>
        <p:txBody>
          <a:bodyPr rtlCol="0"/>
          <a:lstStyle/>
          <a:p>
            <a:pPr rtl="0"/>
            <a:fld id="{7172E426-A503-4E7D-A1D3-9238E89E20DE}" type="slidenum">
              <a:rPr lang="en-CA" smtClean="0"/>
              <a:t>12</a:t>
            </a:fld>
            <a:endParaRPr lang="en-CA"/>
          </a:p>
        </p:txBody>
      </p:sp>
    </p:spTree>
    <p:extLst>
      <p:ext uri="{BB962C8B-B14F-4D97-AF65-F5344CB8AC3E}">
        <p14:creationId xmlns:p14="http://schemas.microsoft.com/office/powerpoint/2010/main" val="234333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Be specific.</a:t>
            </a:r>
          </a:p>
          <a:p>
            <a:pPr marL="171643" indent="-171643" rtl="0">
              <a:buFontTx/>
              <a:buChar char="-"/>
            </a:pPr>
            <a:r>
              <a:rPr lang="x-none"/>
              <a:t>It’s ok if mummy or daddy helps you wipe after you go to the bathroom.</a:t>
            </a:r>
          </a:p>
          <a:p>
            <a:pPr marL="171643" indent="-171643" rtl="0">
              <a:buFontTx/>
              <a:buChar char="-"/>
            </a:pPr>
            <a:r>
              <a:rPr lang="x-none"/>
              <a:t>It’s ok if the nurse or doctor needs to check your private parts, as long as mummy or daddy are there.</a:t>
            </a:r>
          </a:p>
          <a:p>
            <a:pPr marL="171643" indent="-171643" rtl="0">
              <a:buFontTx/>
              <a:buChar char="-"/>
            </a:pPr>
            <a:r>
              <a:rPr lang="x-none"/>
              <a:t>It’s ok if someone is helping you get dressed.</a:t>
            </a:r>
          </a:p>
          <a:p>
            <a:pPr marL="171643" indent="-171643" rtl="0">
              <a:buFontTx/>
              <a:buChar char="-"/>
            </a:pPr>
            <a:r>
              <a:rPr lang="x-none"/>
              <a:t>If someone asks you to touch their private parts, that’s not ok.</a:t>
            </a:r>
          </a:p>
          <a:p>
            <a:pPr marL="171643" indent="-171643" rtl="0">
              <a:buFontTx/>
              <a:buChar char="-"/>
            </a:pPr>
            <a:r>
              <a:rPr lang="x-none"/>
              <a:t> </a:t>
            </a: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13</a:t>
            </a:fld>
            <a:endParaRPr lang="en-US"/>
          </a:p>
        </p:txBody>
      </p:sp>
    </p:spTree>
    <p:extLst>
      <p:ext uri="{BB962C8B-B14F-4D97-AF65-F5344CB8AC3E}">
        <p14:creationId xmlns:p14="http://schemas.microsoft.com/office/powerpoint/2010/main" val="361032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Some family values might be – I want you to be older when you have sex. I want you to be married when you have sex. I want you to finish school before you have a baby. I want you to respect your partner.</a:t>
            </a:r>
          </a:p>
          <a:p>
            <a:pPr rtl="0"/>
            <a:endParaRPr lang="en-CA" baseline="0" dirty="0" smtClean="0"/>
          </a:p>
          <a:p>
            <a:pPr rtl="0"/>
            <a:r>
              <a:rPr lang="x-none"/>
              <a:t>Around this age, they start to hear things from their friends. Better to hear them an adult who cares about them, to make sure the information is correct.</a:t>
            </a:r>
          </a:p>
          <a:p>
            <a:pPr rtl="0"/>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14</a:t>
            </a:fld>
            <a:endParaRPr lang="en-US"/>
          </a:p>
        </p:txBody>
      </p:sp>
    </p:spTree>
    <p:extLst>
      <p:ext uri="{BB962C8B-B14F-4D97-AF65-F5344CB8AC3E}">
        <p14:creationId xmlns:p14="http://schemas.microsoft.com/office/powerpoint/2010/main" val="65978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“Safer sex” = if someone decides to have sex, how can they make it as safe as possible? Use condoms. Use birth control. Get tested regularly for STIs. Talk to their partner. </a:t>
            </a: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15</a:t>
            </a:fld>
            <a:endParaRPr lang="en-US"/>
          </a:p>
        </p:txBody>
      </p:sp>
    </p:spTree>
    <p:extLst>
      <p:ext uri="{BB962C8B-B14F-4D97-AF65-F5344CB8AC3E}">
        <p14:creationId xmlns:p14="http://schemas.microsoft.com/office/powerpoint/2010/main" val="244086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baseline="0" dirty="0" smtClean="0"/>
          </a:p>
          <a:p>
            <a:pPr rtl="0"/>
            <a:r>
              <a:rPr lang="x-none"/>
              <a:t>You can do this as a large group, or in small groups – each group takes a question or two and comes up with some answers.</a:t>
            </a: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18</a:t>
            </a:fld>
            <a:endParaRPr lang="en-US"/>
          </a:p>
        </p:txBody>
      </p:sp>
    </p:spTree>
    <p:extLst>
      <p:ext uri="{BB962C8B-B14F-4D97-AF65-F5344CB8AC3E}">
        <p14:creationId xmlns:p14="http://schemas.microsoft.com/office/powerpoint/2010/main" val="196983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lstStyle/>
          <a:p>
            <a:pPr rtl="0"/>
            <a:r>
              <a:rPr lang="x-none"/>
              <a:t>Click to edit Master title style</a:t>
            </a:r>
            <a:endParaRPr lang="en-CA"/>
          </a:p>
        </p:txBody>
      </p:sp>
      <p:sp>
        <p:nvSpPr>
          <p:cNvPr id="3" name="Subtitle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x-none"/>
              <a:t>Click to edit Master subtitle style</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CA"/>
          </a:p>
        </p:txBody>
      </p:sp>
      <p:sp>
        <p:nvSpPr>
          <p:cNvPr id="3" name="Vertical Text Placeholder 2"/>
          <p:cNvSpPr>
            <a:spLocks noGrp="1"/>
          </p:cNvSpPr>
          <p:nvPr>
            <p:ph type="body" orient="vert" idx="1"/>
          </p:nvPr>
        </p:nvSpPr>
        <p:spPr/>
        <p:txBody>
          <a:bodyPr vert="eaVert" rtlCol="0"/>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0"/>
          <a:lstStyle/>
          <a:p>
            <a:pPr rtl="0"/>
            <a:r>
              <a:rPr lang="x-none"/>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rtlCol="0"/>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CA"/>
          </a:p>
        </p:txBody>
      </p:sp>
      <p:sp>
        <p:nvSpPr>
          <p:cNvPr id="3" name="Content Placeholder 2"/>
          <p:cNvSpPr>
            <a:spLocks noGrp="1"/>
          </p:cNvSpPr>
          <p:nvPr>
            <p:ph idx="1"/>
          </p:nvPr>
        </p:nvSpPr>
        <p:spPr/>
        <p:txBody>
          <a:bodyPr rtlCol="0"/>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pPr rtl="0"/>
            <a:r>
              <a:rPr lang="x-none"/>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x-none"/>
              <a:t>Click to edit Master text styles</a:t>
            </a:r>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5" name="Date Placeholder 4"/>
          <p:cNvSpPr>
            <a:spLocks noGrp="1"/>
          </p:cNvSpPr>
          <p:nvPr>
            <p:ph type="dt" sz="half" idx="10"/>
          </p:nvPr>
        </p:nvSpPr>
        <p:spPr/>
        <p:txBody>
          <a:bodyPr rtlCol="0"/>
          <a:lstStyle/>
          <a:p>
            <a:pPr rtl="0"/>
            <a:r>
              <a:rPr lang="en-CA" smtClean="0"/>
              <a:t>2017-12-14</a:t>
            </a:r>
            <a:endParaRPr lang="en-CA"/>
          </a:p>
        </p:txBody>
      </p:sp>
      <p:sp>
        <p:nvSpPr>
          <p:cNvPr id="6" name="Footer Placeholder 5"/>
          <p:cNvSpPr>
            <a:spLocks noGrp="1"/>
          </p:cNvSpPr>
          <p:nvPr>
            <p:ph type="ftr" sz="quarter" idx="11"/>
          </p:nvPr>
        </p:nvSpPr>
        <p:spPr/>
        <p:txBody>
          <a:bodyPr rtlCol="0"/>
          <a:lstStyle/>
          <a:p>
            <a:pPr rtl="0"/>
            <a:endParaRPr lang="en-CA"/>
          </a:p>
        </p:txBody>
      </p:sp>
      <p:sp>
        <p:nvSpPr>
          <p:cNvPr id="7" name="Slide Number Placeholder 6"/>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x-none"/>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7" name="Date Placeholder 6"/>
          <p:cNvSpPr>
            <a:spLocks noGrp="1"/>
          </p:cNvSpPr>
          <p:nvPr>
            <p:ph type="dt" sz="half" idx="10"/>
          </p:nvPr>
        </p:nvSpPr>
        <p:spPr/>
        <p:txBody>
          <a:bodyPr rtlCol="0"/>
          <a:lstStyle/>
          <a:p>
            <a:pPr rtl="0"/>
            <a:r>
              <a:rPr lang="en-CA" smtClean="0"/>
              <a:t>2017-12-14</a:t>
            </a:r>
            <a:endParaRPr lang="en-CA"/>
          </a:p>
        </p:txBody>
      </p:sp>
      <p:sp>
        <p:nvSpPr>
          <p:cNvPr id="8" name="Footer Placeholder 7"/>
          <p:cNvSpPr>
            <a:spLocks noGrp="1"/>
          </p:cNvSpPr>
          <p:nvPr>
            <p:ph type="ftr" sz="quarter" idx="11"/>
          </p:nvPr>
        </p:nvSpPr>
        <p:spPr/>
        <p:txBody>
          <a:bodyPr rtlCol="0"/>
          <a:lstStyle/>
          <a:p>
            <a:pPr rtl="0"/>
            <a:endParaRPr lang="en-CA"/>
          </a:p>
        </p:txBody>
      </p:sp>
      <p:sp>
        <p:nvSpPr>
          <p:cNvPr id="9" name="Slide Number Placeholder 8"/>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CA"/>
          </a:p>
        </p:txBody>
      </p:sp>
      <p:sp>
        <p:nvSpPr>
          <p:cNvPr id="3" name="Date Placeholder 2"/>
          <p:cNvSpPr>
            <a:spLocks noGrp="1"/>
          </p:cNvSpPr>
          <p:nvPr>
            <p:ph type="dt" sz="half" idx="10"/>
          </p:nvPr>
        </p:nvSpPr>
        <p:spPr/>
        <p:txBody>
          <a:bodyPr rtlCol="0"/>
          <a:lstStyle/>
          <a:p>
            <a:pPr rtl="0"/>
            <a:r>
              <a:rPr lang="en-CA" smtClean="0"/>
              <a:t>2017-12-14</a:t>
            </a:r>
            <a:endParaRPr lang="en-CA"/>
          </a:p>
        </p:txBody>
      </p:sp>
      <p:sp>
        <p:nvSpPr>
          <p:cNvPr id="4" name="Footer Placeholder 3"/>
          <p:cNvSpPr>
            <a:spLocks noGrp="1"/>
          </p:cNvSpPr>
          <p:nvPr>
            <p:ph type="ftr" sz="quarter" idx="11"/>
          </p:nvPr>
        </p:nvSpPr>
        <p:spPr/>
        <p:txBody>
          <a:bodyPr rtlCol="0"/>
          <a:lstStyle/>
          <a:p>
            <a:pPr rtl="0"/>
            <a:endParaRPr lang="en-CA"/>
          </a:p>
        </p:txBody>
      </p:sp>
      <p:sp>
        <p:nvSpPr>
          <p:cNvPr id="5" name="Slide Number Placeholder 4"/>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CA" smtClean="0"/>
              <a:t>2017-12-14</a:t>
            </a:r>
            <a:endParaRPr lang="en-CA"/>
          </a:p>
        </p:txBody>
      </p:sp>
      <p:sp>
        <p:nvSpPr>
          <p:cNvPr id="3" name="Footer Placeholder 2"/>
          <p:cNvSpPr>
            <a:spLocks noGrp="1"/>
          </p:cNvSpPr>
          <p:nvPr>
            <p:ph type="ftr" sz="quarter" idx="11"/>
          </p:nvPr>
        </p:nvSpPr>
        <p:spPr/>
        <p:txBody>
          <a:bodyPr rtlCol="0"/>
          <a:lstStyle/>
          <a:p>
            <a:pPr rtl="0"/>
            <a:endParaRPr lang="en-CA"/>
          </a:p>
        </p:txBody>
      </p:sp>
      <p:sp>
        <p:nvSpPr>
          <p:cNvPr id="4" name="Slide Number Placeholder 3"/>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pPr rtl="0"/>
            <a:r>
              <a:rPr lang="x-none"/>
              <a:t>Click to edit Master title style</a:t>
            </a:r>
            <a:endParaRPr lang="en-CA"/>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x-none"/>
              <a:t>Click to edit Master text styles</a:t>
            </a:r>
          </a:p>
        </p:txBody>
      </p:sp>
      <p:sp>
        <p:nvSpPr>
          <p:cNvPr id="5" name="Date Placeholder 4"/>
          <p:cNvSpPr>
            <a:spLocks noGrp="1"/>
          </p:cNvSpPr>
          <p:nvPr>
            <p:ph type="dt" sz="half" idx="10"/>
          </p:nvPr>
        </p:nvSpPr>
        <p:spPr/>
        <p:txBody>
          <a:bodyPr rtlCol="0"/>
          <a:lstStyle/>
          <a:p>
            <a:pPr rtl="0"/>
            <a:r>
              <a:rPr lang="en-CA" smtClean="0"/>
              <a:t>2017-12-14</a:t>
            </a:r>
            <a:endParaRPr lang="en-CA"/>
          </a:p>
        </p:txBody>
      </p:sp>
      <p:sp>
        <p:nvSpPr>
          <p:cNvPr id="6" name="Footer Placeholder 5"/>
          <p:cNvSpPr>
            <a:spLocks noGrp="1"/>
          </p:cNvSpPr>
          <p:nvPr>
            <p:ph type="ftr" sz="quarter" idx="11"/>
          </p:nvPr>
        </p:nvSpPr>
        <p:spPr/>
        <p:txBody>
          <a:bodyPr rtlCol="0"/>
          <a:lstStyle/>
          <a:p>
            <a:pPr rtl="0"/>
            <a:endParaRPr lang="en-CA"/>
          </a:p>
        </p:txBody>
      </p:sp>
      <p:sp>
        <p:nvSpPr>
          <p:cNvPr id="7" name="Slide Number Placeholder 6"/>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pPr rtl="0"/>
            <a:r>
              <a:rPr lang="x-none"/>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x-none"/>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x-none"/>
              <a:t>Click to edit Master text styles</a:t>
            </a:r>
          </a:p>
        </p:txBody>
      </p:sp>
      <p:sp>
        <p:nvSpPr>
          <p:cNvPr id="5" name="Date Placeholder 4"/>
          <p:cNvSpPr>
            <a:spLocks noGrp="1"/>
          </p:cNvSpPr>
          <p:nvPr>
            <p:ph type="dt" sz="half" idx="10"/>
          </p:nvPr>
        </p:nvSpPr>
        <p:spPr/>
        <p:txBody>
          <a:bodyPr rtlCol="0"/>
          <a:lstStyle/>
          <a:p>
            <a:pPr rtl="0"/>
            <a:r>
              <a:rPr lang="en-CA" smtClean="0"/>
              <a:t>2017-12-14</a:t>
            </a:r>
            <a:endParaRPr lang="en-CA"/>
          </a:p>
        </p:txBody>
      </p:sp>
      <p:sp>
        <p:nvSpPr>
          <p:cNvPr id="6" name="Footer Placeholder 5"/>
          <p:cNvSpPr>
            <a:spLocks noGrp="1"/>
          </p:cNvSpPr>
          <p:nvPr>
            <p:ph type="ftr" sz="quarter" idx="11"/>
          </p:nvPr>
        </p:nvSpPr>
        <p:spPr/>
        <p:txBody>
          <a:bodyPr rtlCol="0"/>
          <a:lstStyle/>
          <a:p>
            <a:pPr rtl="0"/>
            <a:endParaRPr lang="en-CA"/>
          </a:p>
        </p:txBody>
      </p:sp>
      <p:sp>
        <p:nvSpPr>
          <p:cNvPr id="7" name="Slide Number Placeholder 6"/>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x-none"/>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x-none"/>
              <a:t>Click to 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CA" smtClean="0"/>
              <a:t>2017-12-14</a:t>
            </a:r>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arents.teachingsexualhealth.ca/topics/resources.html" TargetMode="External"/><Relationship Id="rId2" Type="http://schemas.openxmlformats.org/officeDocument/2006/relationships/hyperlink" Target="http://www.upworthy.com/5-everyday-ways-to-teach-your-kids-about-consent" TargetMode="External"/><Relationship Id="rId1" Type="http://schemas.openxmlformats.org/officeDocument/2006/relationships/slideLayout" Target="../slideLayouts/slideLayout2.xml"/><Relationship Id="rId4" Type="http://schemas.openxmlformats.org/officeDocument/2006/relationships/hyperlink" Target="http://www.inuithealthmatters.aboutkidshealth.c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667000"/>
            <a:ext cx="8305800" cy="2590800"/>
          </a:xfrm>
        </p:spPr>
        <p:txBody>
          <a:bodyPr rtlCol="0">
            <a:normAutofit fontScale="90000"/>
          </a:bodyPr>
          <a:lstStyle/>
          <a:p>
            <a:pPr rtl="0"/>
            <a:r>
              <a:rPr lang="x-none" sz="6000" b="1">
                <a:latin typeface="Arial" pitchFamily="34" charset="0"/>
                <a:cs typeface="Arial" pitchFamily="34" charset="0"/>
              </a:rPr>
              <a:t>Uqaqatiginiq Nutaqqaptingnun mighaagun Nuliaqnikkut</a:t>
            </a:r>
            <a:endParaRPr lang="en-CA" sz="6000" b="1" dirty="0">
              <a:latin typeface="Arial" pitchFamily="34" charset="0"/>
              <a:cs typeface="Arial" pitchFamily="34" charset="0"/>
            </a:endParaRPr>
          </a:p>
        </p:txBody>
      </p:sp>
      <p:sp>
        <p:nvSpPr>
          <p:cNvPr id="3" name="Subtitle 2"/>
          <p:cNvSpPr>
            <a:spLocks noGrp="1"/>
          </p:cNvSpPr>
          <p:nvPr>
            <p:ph type="subTitle" idx="1"/>
          </p:nvPr>
        </p:nvSpPr>
        <p:spPr>
          <a:xfrm>
            <a:off x="228600" y="5257800"/>
            <a:ext cx="6927776" cy="1447800"/>
          </a:xfrm>
        </p:spPr>
        <p:txBody>
          <a:bodyPr rtlCol="0">
            <a:normAutofit/>
          </a:bodyPr>
          <a:lstStyle/>
          <a:p>
            <a:pPr algn="l" rtl="0"/>
            <a:r>
              <a:rPr lang="x-none" sz="2800" i="1">
                <a:solidFill>
                  <a:schemeClr val="tx1"/>
                </a:solidFill>
                <a:latin typeface="Arial" pitchFamily="34" charset="0"/>
                <a:cs typeface="Arial" pitchFamily="34" charset="0"/>
              </a:rPr>
              <a:t>Ublua:</a:t>
            </a:r>
          </a:p>
          <a:p>
            <a:pPr algn="l" rtl="0"/>
            <a:r>
              <a:rPr lang="x-none" sz="2800" i="1">
                <a:solidFill>
                  <a:schemeClr val="tx1"/>
                </a:solidFill>
                <a:latin typeface="Arial" pitchFamily="34" charset="0"/>
                <a:cs typeface="Arial" pitchFamily="34" charset="0"/>
              </a:rPr>
              <a:t>Tuniyauhimayuq talvanga:</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16352"/>
          </a:xfrm>
        </p:spPr>
        <p:txBody>
          <a:bodyPr rtlCol="0">
            <a:normAutofit/>
          </a:bodyPr>
          <a:lstStyle/>
          <a:p>
            <a:pPr marL="0" indent="0" algn="ctr" rtl="0">
              <a:buNone/>
            </a:pPr>
            <a:r>
              <a:rPr lang="x-none" sz="4000" b="1"/>
              <a:t>Uqaqatigilugit nutaqqavut mighaagun Nuliaqnikkut aaniaqtailinikkut ikayuqtavut nutaqqavut imailiugiangini:</a:t>
            </a:r>
          </a:p>
          <a:p>
            <a:pPr marL="457200" lvl="1" indent="0" algn="ctr" rtl="0">
              <a:buNone/>
            </a:pPr>
            <a:r>
              <a:rPr lang="x-none" sz="3200"/>
              <a:t>Qayaginiaqtut</a:t>
            </a:r>
          </a:p>
          <a:p>
            <a:pPr marL="457200" lvl="1" indent="0" algn="ctr" rtl="0">
              <a:buNone/>
            </a:pPr>
            <a:r>
              <a:rPr lang="x-none" sz="3200"/>
              <a:t>Quviahukniaqtut</a:t>
            </a:r>
          </a:p>
          <a:p>
            <a:pPr marL="457200" lvl="1" indent="0" algn="ctr" rtl="0">
              <a:buNone/>
            </a:pPr>
            <a:r>
              <a:rPr lang="x-none" sz="3200"/>
              <a:t>Inuuhiqattiaqniaqtut</a:t>
            </a:r>
          </a:p>
          <a:p>
            <a:pPr marL="457200" lvl="1" indent="0" algn="ctr" rtl="0">
              <a:buNone/>
            </a:pPr>
            <a:r>
              <a:rPr lang="x-none" sz="3200"/>
              <a:t>Nakuuyumik inuuqatiqaqniaqtut</a:t>
            </a:r>
          </a:p>
          <a:p>
            <a:pPr marL="457200" lvl="1" indent="0" algn="ctr" rtl="0">
              <a:buNone/>
            </a:pPr>
            <a:r>
              <a:rPr lang="x-none" sz="3200"/>
              <a:t>Mihingnautiqaqniatut nakuuyumik timimingni</a:t>
            </a:r>
          </a:p>
          <a:p>
            <a:pPr marL="457200" lvl="1" indent="0" algn="ctr" rtl="0">
              <a:buNone/>
            </a:pPr>
            <a:r>
              <a:rPr lang="x-none" sz="3200"/>
              <a:t>Nutaganiklutik upalingaigumik</a:t>
            </a:r>
          </a:p>
          <a:p>
            <a:pPr marL="457200" lvl="1" indent="0" algn="ctr" rtl="0">
              <a:buNone/>
            </a:pPr>
            <a:r>
              <a:rPr lang="x-none" sz="3200"/>
              <a:t>Nutaqilutik upalungaiqtinatik nuliagiami</a:t>
            </a:r>
          </a:p>
        </p:txBody>
      </p:sp>
    </p:spTree>
    <p:extLst>
      <p:ext uri="{BB962C8B-B14F-4D97-AF65-F5344CB8AC3E}">
        <p14:creationId xmlns:p14="http://schemas.microsoft.com/office/powerpoint/2010/main" val="35111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endParaRPr lang="en-CA" dirty="0"/>
          </a:p>
        </p:txBody>
      </p:sp>
      <p:sp>
        <p:nvSpPr>
          <p:cNvPr id="3" name="Content Placeholder 2"/>
          <p:cNvSpPr>
            <a:spLocks noGrp="1"/>
          </p:cNvSpPr>
          <p:nvPr>
            <p:ph idx="1"/>
          </p:nvPr>
        </p:nvSpPr>
        <p:spPr/>
        <p:txBody>
          <a:bodyPr rtlCol="0">
            <a:normAutofit/>
          </a:bodyPr>
          <a:lstStyle/>
          <a:p>
            <a:pPr marL="0" indent="0" algn="ctr" rtl="0">
              <a:buNone/>
            </a:pPr>
            <a:r>
              <a:rPr lang="x-none" sz="6000"/>
              <a:t>Nutaqqat inulgamiitlu ihagiahuktut aalakiinik kangiqhidjutinik aktilaangitigut ukiungit</a:t>
            </a:r>
            <a:endParaRPr lang="en-CA" sz="6000" dirty="0"/>
          </a:p>
        </p:txBody>
      </p:sp>
    </p:spTree>
    <p:extLst>
      <p:ext uri="{BB962C8B-B14F-4D97-AF65-F5344CB8AC3E}">
        <p14:creationId xmlns:p14="http://schemas.microsoft.com/office/powerpoint/2010/main" val="1427289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Ukiulgit 0min-2mun</a:t>
            </a:r>
            <a:endParaRPr lang="en-CA" dirty="0"/>
          </a:p>
        </p:txBody>
      </p:sp>
      <p:sp>
        <p:nvSpPr>
          <p:cNvPr id="3" name="Content Placeholder 2"/>
          <p:cNvSpPr>
            <a:spLocks noGrp="1"/>
          </p:cNvSpPr>
          <p:nvPr>
            <p:ph idx="1"/>
          </p:nvPr>
        </p:nvSpPr>
        <p:spPr/>
        <p:txBody>
          <a:bodyPr rtlCol="0"/>
          <a:lstStyle/>
          <a:p>
            <a:pPr rtl="0"/>
            <a:r>
              <a:rPr lang="x-none"/>
              <a:t>Atiqlugit timip ilait </a:t>
            </a:r>
          </a:p>
          <a:p>
            <a:pPr lvl="1" rtl="0"/>
            <a:r>
              <a:rPr lang="x-none"/>
              <a:t>uhuk, uttuk, nuluq, iviangiq</a:t>
            </a:r>
          </a:p>
          <a:p>
            <a:pPr marL="0" indent="0" rtl="0">
              <a:buNone/>
            </a:pPr>
            <a:endParaRPr lang="en-CA"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924"/>
          <a:stretch/>
        </p:blipFill>
        <p:spPr bwMode="auto">
          <a:xfrm>
            <a:off x="2987824" y="3339476"/>
            <a:ext cx="3298785" cy="3487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9568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Ukiulgit 2min-7mun</a:t>
            </a:r>
            <a:endParaRPr lang="en-CA" dirty="0"/>
          </a:p>
        </p:txBody>
      </p:sp>
      <p:sp>
        <p:nvSpPr>
          <p:cNvPr id="3" name="Content Placeholder 2"/>
          <p:cNvSpPr>
            <a:spLocks noGrp="1"/>
          </p:cNvSpPr>
          <p:nvPr>
            <p:ph idx="1"/>
          </p:nvPr>
        </p:nvSpPr>
        <p:spPr/>
        <p:txBody>
          <a:bodyPr rtlCol="0">
            <a:normAutofit/>
          </a:bodyPr>
          <a:lstStyle/>
          <a:p>
            <a:pPr rtl="0"/>
            <a:r>
              <a:rPr lang="x-none"/>
              <a:t>Inuqangniqmi uvalu timivit hanalgutait uvalu hulidjutit.</a:t>
            </a:r>
          </a:p>
          <a:p>
            <a:pPr rtl="0"/>
            <a:r>
              <a:rPr lang="x-none"/>
              <a:t>Kia kahaktaaqtait, kakugu. Naunaiyattiaqhimalugit!</a:t>
            </a:r>
          </a:p>
          <a:p>
            <a:pPr rtl="0"/>
            <a:r>
              <a:rPr lang="x-none"/>
              <a:t>Ihuaqtut uvalu ihuangitut kahagaqniit. Uqautilugit uqaqlugit, ningalimaitutit, uvalu inmi pidjutigingitait.</a:t>
            </a:r>
          </a:p>
          <a:p>
            <a:pPr rtl="0"/>
            <a:r>
              <a:rPr lang="x-none"/>
              <a:t>Ilitagilugit uvalu atiqlugit mihingnautit.</a:t>
            </a:r>
          </a:p>
          <a:p>
            <a:pPr rtl="0"/>
            <a:r>
              <a:rPr lang="x-none"/>
              <a:t>Kiulugit apiqhuutit ayungnaitumik.</a:t>
            </a:r>
          </a:p>
          <a:p>
            <a:pPr rtl="0"/>
            <a:endParaRPr lang="en-CA" dirty="0"/>
          </a:p>
        </p:txBody>
      </p:sp>
    </p:spTree>
    <p:extLst>
      <p:ext uri="{BB962C8B-B14F-4D97-AF65-F5344CB8AC3E}">
        <p14:creationId xmlns:p14="http://schemas.microsoft.com/office/powerpoint/2010/main" val="32873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Ukiulgit 7min-12mun</a:t>
            </a:r>
            <a:endParaRPr lang="en-CA" dirty="0"/>
          </a:p>
        </p:txBody>
      </p:sp>
      <p:sp>
        <p:nvSpPr>
          <p:cNvPr id="3" name="Content Placeholder 2"/>
          <p:cNvSpPr>
            <a:spLocks noGrp="1"/>
          </p:cNvSpPr>
          <p:nvPr>
            <p:ph idx="1"/>
          </p:nvPr>
        </p:nvSpPr>
        <p:spPr>
          <a:xfrm>
            <a:off x="457200" y="1600200"/>
            <a:ext cx="5266928" cy="4525963"/>
          </a:xfrm>
        </p:spPr>
        <p:txBody>
          <a:bodyPr rtlCol="0">
            <a:normAutofit/>
          </a:bodyPr>
          <a:lstStyle/>
          <a:p>
            <a:pPr rtl="0"/>
            <a:r>
              <a:rPr lang="x-none"/>
              <a:t>Qanuq nutaganuat havaktauyut</a:t>
            </a:r>
          </a:p>
          <a:p>
            <a:pPr rtl="0"/>
            <a:r>
              <a:rPr lang="x-none"/>
              <a:t>Ilagiit ukpigiyait uvalu nigiugiyait</a:t>
            </a:r>
          </a:p>
          <a:p>
            <a:pPr rtl="0"/>
            <a:r>
              <a:rPr lang="x-none"/>
              <a:t>Havaklugit inmi idjuhiit</a:t>
            </a:r>
          </a:p>
          <a:p>
            <a:pPr rtl="0"/>
            <a:r>
              <a:rPr lang="x-none"/>
              <a:t>Iningninguqniq (ukiungit 8-9)</a:t>
            </a:r>
          </a:p>
          <a:p>
            <a:pPr rtl="0"/>
            <a:r>
              <a:rPr lang="x-none"/>
              <a:t>Nuliaqnikkut hiamitiqtut aaniagutit uvalu hingailaitkutit (ukiungit 10-12)</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43" r="63638"/>
          <a:stretch/>
        </p:blipFill>
        <p:spPr bwMode="auto">
          <a:xfrm>
            <a:off x="5638800" y="1898151"/>
            <a:ext cx="3298786" cy="311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681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Ukiulgit 13min-18mun</a:t>
            </a:r>
            <a:endParaRPr lang="en-CA" dirty="0"/>
          </a:p>
        </p:txBody>
      </p:sp>
      <p:sp>
        <p:nvSpPr>
          <p:cNvPr id="3" name="Content Placeholder 2"/>
          <p:cNvSpPr>
            <a:spLocks noGrp="1"/>
          </p:cNvSpPr>
          <p:nvPr>
            <p:ph idx="1"/>
          </p:nvPr>
        </p:nvSpPr>
        <p:spPr/>
        <p:txBody>
          <a:bodyPr rtlCol="0">
            <a:normAutofit lnSpcReduction="10000"/>
          </a:bodyPr>
          <a:lstStyle/>
          <a:p>
            <a:pPr rtl="0"/>
            <a:r>
              <a:rPr lang="x-none"/>
              <a:t>Aulagutilugu uqaqatigiikniq</a:t>
            </a:r>
          </a:p>
          <a:p>
            <a:pPr rtl="0"/>
            <a:r>
              <a:rPr lang="x-none"/>
              <a:t>Amigaitunik naunaiyautinik - STIkut uvalu hingaiyailaitkutinik</a:t>
            </a:r>
          </a:p>
          <a:p>
            <a:pPr rtl="0"/>
            <a:r>
              <a:rPr lang="x-none"/>
              <a:t>Inuuhirittiarnikkut uvalu ihuuhiqluknikkut inuuqatigiikniq</a:t>
            </a:r>
          </a:p>
          <a:p>
            <a:pPr rtl="0"/>
            <a:r>
              <a:rPr lang="x-none"/>
              <a:t>Ihumaliuqnikkut Piliuqniq – naunaiqpiaqlugit!!</a:t>
            </a:r>
          </a:p>
          <a:p>
            <a:pPr rtl="0"/>
            <a:r>
              <a:rPr lang="x-none"/>
              <a:t>Havaklugit inmi idjuhiit</a:t>
            </a:r>
          </a:p>
          <a:p>
            <a:pPr rtl="0"/>
            <a:r>
              <a:rPr lang="x-none"/>
              <a:t>Akhuugutigilugu qayangnautit</a:t>
            </a:r>
          </a:p>
          <a:p>
            <a:pPr rtl="0"/>
            <a:r>
              <a:rPr lang="x-none"/>
              <a:t>Havakpalialiqlugit, ilauyut                    tuhaqtitinikkut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08" r="64304"/>
          <a:stretch/>
        </p:blipFill>
        <p:spPr bwMode="auto">
          <a:xfrm>
            <a:off x="5877048" y="3876521"/>
            <a:ext cx="3264061" cy="2946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32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3048000" cy="1143000"/>
          </a:xfrm>
        </p:spPr>
        <p:txBody>
          <a:bodyPr rtlCol="0">
            <a:normAutofit fontScale="90000"/>
          </a:bodyPr>
          <a:lstStyle/>
          <a:p>
            <a:pPr rtl="0"/>
            <a:r>
              <a:rPr lang="x-none"/>
              <a:t>Ukiungit Angigutait haffumunga Nuliaqnikkut Huligjutinun</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10886"/>
            <a:ext cx="4648200" cy="686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58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Atugahat Angayuqaanun</a:t>
            </a:r>
            <a:endParaRPr lang="en-CA" dirty="0"/>
          </a:p>
        </p:txBody>
      </p:sp>
      <p:sp>
        <p:nvSpPr>
          <p:cNvPr id="3" name="Content Placeholder 2"/>
          <p:cNvSpPr>
            <a:spLocks noGrp="1"/>
          </p:cNvSpPr>
          <p:nvPr>
            <p:ph idx="1"/>
          </p:nvPr>
        </p:nvSpPr>
        <p:spPr>
          <a:xfrm>
            <a:off x="755576" y="1340768"/>
            <a:ext cx="7920880" cy="3168352"/>
          </a:xfrm>
        </p:spPr>
        <p:txBody>
          <a:bodyPr rtlCol="0">
            <a:normAutofit lnSpcReduction="10000"/>
          </a:bodyPr>
          <a:lstStyle/>
          <a:p>
            <a:pPr rtl="0"/>
            <a:r>
              <a:rPr lang="x-none"/>
              <a:t>Itquumayumik, angmaumayumik uvalu tungahuknaqtumik</a:t>
            </a:r>
          </a:p>
          <a:p>
            <a:pPr rtl="0"/>
            <a:r>
              <a:rPr lang="x-none"/>
              <a:t>Pihimalugu quviahuutikkut</a:t>
            </a:r>
          </a:p>
          <a:p>
            <a:pPr rtl="0"/>
            <a:r>
              <a:rPr lang="x-none"/>
              <a:t>Ihumaalukhimaitumik uqautinikkut ihuaqluangitpat</a:t>
            </a:r>
          </a:p>
          <a:p>
            <a:pPr rtl="0"/>
            <a:r>
              <a:rPr lang="x-none"/>
              <a:t>Atuqlugit Tiiviit, atuqtuuyat, piksasiut, tuhaadjutit uvalu inuuhiqmi atuqpiaqtauyut uqautigilugit.</a:t>
            </a:r>
          </a:p>
          <a:p>
            <a:pPr rtl="0"/>
            <a:r>
              <a:rPr lang="x-none"/>
              <a:t>Uqaqlugit ilvit ilagiiknikkut ukpigiyatit uvalu nigiuktatit.</a:t>
            </a:r>
            <a:endParaRPr lang="en-CA"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4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0"/>
            <a:r>
              <a:rPr lang="x-none"/>
              <a:t>Hulidjutikhaq 1: Qungialiqivikmi Pihuklutit</a:t>
            </a:r>
            <a:r>
              <a:rPr lang="en-CA" dirty="0" smtClean="0"/>
              <a:t/>
            </a:r>
            <a:br>
              <a:rPr lang="en-CA" dirty="0" smtClean="0"/>
            </a:br>
            <a:r>
              <a:rPr lang="x-none"/>
              <a:t>Apiqhuutauluaqtut Nutaqqat Apigiyait!</a:t>
            </a:r>
            <a:endParaRPr lang="en-CA" dirty="0"/>
          </a:p>
        </p:txBody>
      </p:sp>
      <p:sp>
        <p:nvSpPr>
          <p:cNvPr id="3" name="Content Placeholder 2"/>
          <p:cNvSpPr>
            <a:spLocks noGrp="1"/>
          </p:cNvSpPr>
          <p:nvPr>
            <p:ph idx="1"/>
          </p:nvPr>
        </p:nvSpPr>
        <p:spPr>
          <a:xfrm>
            <a:off x="457200" y="1447800"/>
            <a:ext cx="8229600" cy="5181600"/>
          </a:xfrm>
        </p:spPr>
        <p:txBody>
          <a:bodyPr rtlCol="0">
            <a:normAutofit/>
          </a:bodyPr>
          <a:lstStyle/>
          <a:p>
            <a:pPr rtl="0"/>
            <a:r>
              <a:rPr lang="x-none"/>
              <a:t>Attautit ilihaqtut ukiungatigut ihuaqtunik kiudjutinik hapkununga apiqhuutinun:</a:t>
            </a:r>
          </a:p>
          <a:p>
            <a:pPr lvl="1" rtl="0"/>
            <a:r>
              <a:rPr lang="x-none"/>
              <a:t>Apiqut 1</a:t>
            </a:r>
          </a:p>
          <a:p>
            <a:pPr lvl="1" rtl="0"/>
            <a:r>
              <a:rPr lang="x-none"/>
              <a:t>Apiqut 2</a:t>
            </a:r>
          </a:p>
          <a:p>
            <a:pPr lvl="1" rtl="0"/>
            <a:r>
              <a:rPr lang="x-none"/>
              <a:t>Apiqut 3</a:t>
            </a:r>
          </a:p>
        </p:txBody>
      </p:sp>
    </p:spTree>
    <p:extLst>
      <p:ext uri="{BB962C8B-B14F-4D97-AF65-F5344CB8AC3E}">
        <p14:creationId xmlns:p14="http://schemas.microsoft.com/office/powerpoint/2010/main" val="1727077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Hulidjutikhaq 2: Ilihaguminaqtunik Atuqtauyut</a:t>
            </a:r>
            <a:endParaRPr lang="en-CA" dirty="0"/>
          </a:p>
        </p:txBody>
      </p:sp>
      <p:sp>
        <p:nvSpPr>
          <p:cNvPr id="3" name="Content Placeholder 2"/>
          <p:cNvSpPr>
            <a:spLocks noGrp="1"/>
          </p:cNvSpPr>
          <p:nvPr>
            <p:ph idx="1"/>
          </p:nvPr>
        </p:nvSpPr>
        <p:spPr/>
        <p:txBody>
          <a:bodyPr rtlCol="0"/>
          <a:lstStyle/>
          <a:p>
            <a:pPr rtl="0"/>
            <a:r>
              <a:rPr lang="x-none"/>
              <a:t>Attautit ilihaqtut tuniyauyut “ilihaguminaqtunik”atuqlutik pidjutainik</a:t>
            </a:r>
          </a:p>
          <a:p>
            <a:pPr rtl="0"/>
            <a:r>
              <a:rPr lang="x-none"/>
              <a:t>Ilihaqtut ihumaliuqlutik qanuq kiulugit pidjutait angayuqaangunikkut/munaqhiyut</a:t>
            </a:r>
          </a:p>
          <a:p>
            <a:pPr rtl="0"/>
            <a:r>
              <a:rPr lang="x-none"/>
              <a:t>Attautit ilihaqtut ulapqinguaqlugit inmi pidjutitik uvalu kiudjutikhait angitqiat ilihaqtut</a:t>
            </a:r>
            <a:endParaRPr lang="en-CA" dirty="0"/>
          </a:p>
        </p:txBody>
      </p:sp>
    </p:spTree>
    <p:extLst>
      <p:ext uri="{BB962C8B-B14F-4D97-AF65-F5344CB8AC3E}">
        <p14:creationId xmlns:p14="http://schemas.microsoft.com/office/powerpoint/2010/main" val="181446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rtlCol="0"/>
          <a:lstStyle/>
          <a:p>
            <a:pPr algn="ctr" rtl="0"/>
            <a:r>
              <a:rPr lang="x-none" b="1"/>
              <a:t>Ublumi Katimadjutikhavut</a:t>
            </a:r>
            <a:endParaRPr lang="en-US" b="1" dirty="0"/>
          </a:p>
        </p:txBody>
      </p:sp>
      <p:sp>
        <p:nvSpPr>
          <p:cNvPr id="3075" name="Rectangle 3"/>
          <p:cNvSpPr>
            <a:spLocks noGrp="1" noChangeArrowheads="1"/>
          </p:cNvSpPr>
          <p:nvPr>
            <p:ph idx="1"/>
          </p:nvPr>
        </p:nvSpPr>
        <p:spPr>
          <a:xfrm>
            <a:off x="609600" y="1844824"/>
            <a:ext cx="7696200" cy="4829248"/>
          </a:xfrm>
        </p:spPr>
        <p:txBody>
          <a:bodyPr rtlCol="0">
            <a:normAutofit/>
          </a:bodyPr>
          <a:lstStyle/>
          <a:p>
            <a:pPr rtl="0"/>
            <a:r>
              <a:rPr lang="x-none"/>
              <a:t>Ilitugilugit hunat kangiqhidjutivut uqautigiguptigu “nuliaqnikkut”, uvaluuniin “niliqinikkut aaniaqtailiniq”.</a:t>
            </a:r>
          </a:p>
          <a:p>
            <a:pPr rtl="0"/>
            <a:r>
              <a:rPr lang="x-none"/>
              <a:t>Ilitugilugit hunat uqaqtaghavut nutaqqaptingnun mighaagun nuliaqnikkut aalakiinun ukiuqaqtunun.</a:t>
            </a:r>
          </a:p>
          <a:p>
            <a:pPr rtl="0"/>
            <a:r>
              <a:rPr lang="x-none"/>
              <a:t>Uuktuqhimaalutit kiulugit apiqhuutit tapkua nutaqqat apiqhuutait.</a:t>
            </a:r>
          </a:p>
        </p:txBody>
      </p:sp>
      <p:sp>
        <p:nvSpPr>
          <p:cNvPr id="4" name="TextBox 3"/>
          <p:cNvSpPr txBox="1"/>
          <p:nvPr/>
        </p:nvSpPr>
        <p:spPr>
          <a:xfrm>
            <a:off x="457200" y="5695890"/>
            <a:ext cx="3581400" cy="261610"/>
          </a:xfrm>
          <a:prstGeom prst="rect">
            <a:avLst/>
          </a:prstGeom>
          <a:noFill/>
        </p:spPr>
        <p:txBody>
          <a:bodyPr wrap="square" rtlCol="0">
            <a:spAutoFit/>
          </a:bodyPr>
          <a:lstStyle/>
          <a:p>
            <a:pPr rtl="0"/>
            <a:endParaRPr lang="en-US" sz="1100" dirty="0">
              <a:solidFill>
                <a:prstClr val="black"/>
              </a:solidFill>
            </a:endParaRPr>
          </a:p>
        </p:txBody>
      </p:sp>
    </p:spTree>
    <p:extLst>
      <p:ext uri="{BB962C8B-B14F-4D97-AF65-F5344CB8AC3E}">
        <p14:creationId xmlns:p14="http://schemas.microsoft.com/office/powerpoint/2010/main" val="3757994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endParaRPr lang="en-CA" dirty="0"/>
          </a:p>
        </p:txBody>
      </p:sp>
      <p:sp>
        <p:nvSpPr>
          <p:cNvPr id="3" name="Content Placeholder 2"/>
          <p:cNvSpPr>
            <a:spLocks noGrp="1"/>
          </p:cNvSpPr>
          <p:nvPr>
            <p:ph idx="1"/>
          </p:nvPr>
        </p:nvSpPr>
        <p:spPr/>
        <p:txBody>
          <a:bodyPr rtlCol="0">
            <a:normAutofit/>
          </a:bodyPr>
          <a:lstStyle/>
          <a:p>
            <a:pPr marL="0" indent="0" algn="ctr" rtl="0">
              <a:buNone/>
            </a:pPr>
            <a:r>
              <a:rPr lang="x-none" sz="6600"/>
              <a:t>Pamiqtaaqtaqqut nutaqqavut quviahuklutik, aaniaqnaitumik, uvalu qayangnaqtumik!</a:t>
            </a:r>
          </a:p>
        </p:txBody>
      </p:sp>
    </p:spTree>
    <p:extLst>
      <p:ext uri="{BB962C8B-B14F-4D97-AF65-F5344CB8AC3E}">
        <p14:creationId xmlns:p14="http://schemas.microsoft.com/office/powerpoint/2010/main" val="1678526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Kangiqhiattiagumaguvin</a:t>
            </a:r>
            <a:endParaRPr lang="en-CA" dirty="0"/>
          </a:p>
        </p:txBody>
      </p:sp>
      <p:sp>
        <p:nvSpPr>
          <p:cNvPr id="3" name="Content Placeholder 2"/>
          <p:cNvSpPr>
            <a:spLocks noGrp="1"/>
          </p:cNvSpPr>
          <p:nvPr>
            <p:ph idx="1"/>
          </p:nvPr>
        </p:nvSpPr>
        <p:spPr/>
        <p:txBody>
          <a:bodyPr rtlCol="0"/>
          <a:lstStyle/>
          <a:p>
            <a:pPr rtl="0"/>
            <a:r>
              <a:rPr lang="x-none">
                <a:hlinkClick r:id="rId2"/>
              </a:rPr>
              <a:t>http://www.upworthy.com/5-everyday-ways-to-teach-your-kids-about-consent</a:t>
            </a:r>
            <a:endParaRPr lang="en-CA" dirty="0" smtClean="0"/>
          </a:p>
          <a:p>
            <a:pPr rtl="0"/>
            <a:r>
              <a:rPr lang="x-none">
                <a:hlinkClick r:id="rId3"/>
              </a:rPr>
              <a:t>http://parents.teachingsexualhealth.ca/topics/resources.html</a:t>
            </a:r>
            <a:r>
              <a:rPr lang="x-none"/>
              <a:t> </a:t>
            </a:r>
          </a:p>
          <a:p>
            <a:pPr rtl="0"/>
            <a:r>
              <a:rPr lang="x-none">
                <a:hlinkClick r:id="rId4"/>
              </a:rPr>
              <a:t>www.inuithealthmatters.aboutkidshealth.ca/</a:t>
            </a:r>
            <a:r>
              <a:rPr lang="x-none"/>
              <a:t> </a:t>
            </a:r>
          </a:p>
          <a:p>
            <a:pPr rtl="0"/>
            <a:endParaRPr lang="en-CA" dirty="0"/>
          </a:p>
        </p:txBody>
      </p:sp>
    </p:spTree>
    <p:extLst>
      <p:ext uri="{BB962C8B-B14F-4D97-AF65-F5344CB8AC3E}">
        <p14:creationId xmlns:p14="http://schemas.microsoft.com/office/powerpoint/2010/main" val="56696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rtlCol="0">
            <a:normAutofit/>
          </a:bodyPr>
          <a:lstStyle/>
          <a:p>
            <a:pPr rtl="0"/>
            <a:r>
              <a:rPr lang="x-none" sz="6000"/>
              <a:t>Apiqhuutikhat?</a:t>
            </a:r>
          </a:p>
        </p:txBody>
      </p:sp>
      <p:sp>
        <p:nvSpPr>
          <p:cNvPr id="21507" name="Content Placeholder 2"/>
          <p:cNvSpPr>
            <a:spLocks noGrp="1"/>
          </p:cNvSpPr>
          <p:nvPr>
            <p:ph idx="1"/>
          </p:nvPr>
        </p:nvSpPr>
        <p:spPr>
          <a:xfrm>
            <a:off x="457200" y="2895600"/>
            <a:ext cx="8229600" cy="3230563"/>
          </a:xfrm>
        </p:spPr>
        <p:txBody>
          <a:bodyPr rtlCol="0">
            <a:normAutofit/>
          </a:bodyPr>
          <a:lstStyle/>
          <a:p>
            <a:pPr marL="0" indent="0" algn="ctr" rtl="0">
              <a:buFontTx/>
              <a:buNone/>
            </a:pPr>
            <a:r>
              <a:rPr lang="x-none" sz="5400"/>
              <a:t>Quana!</a:t>
            </a:r>
          </a:p>
        </p:txBody>
      </p:sp>
    </p:spTree>
    <p:extLst>
      <p:ext uri="{BB962C8B-B14F-4D97-AF65-F5344CB8AC3E}">
        <p14:creationId xmlns:p14="http://schemas.microsoft.com/office/powerpoint/2010/main" val="442546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rtlCol="0"/>
          <a:lstStyle/>
          <a:p>
            <a:pPr algn="ctr" rtl="0"/>
            <a:r>
              <a:rPr lang="x-none" b="1"/>
              <a:t>Katimaqatigiiktut Angigutait</a:t>
            </a:r>
            <a:endParaRPr lang="en-US" b="1" dirty="0"/>
          </a:p>
        </p:txBody>
      </p:sp>
      <p:sp>
        <p:nvSpPr>
          <p:cNvPr id="3075" name="Rectangle 3"/>
          <p:cNvSpPr>
            <a:spLocks noGrp="1" noChangeArrowheads="1"/>
          </p:cNvSpPr>
          <p:nvPr>
            <p:ph idx="1"/>
          </p:nvPr>
        </p:nvSpPr>
        <p:spPr>
          <a:xfrm>
            <a:off x="457200" y="990600"/>
            <a:ext cx="8229600" cy="5318720"/>
          </a:xfrm>
        </p:spPr>
        <p:txBody>
          <a:bodyPr rtlCol="0">
            <a:normAutofit lnSpcReduction="10000"/>
          </a:bodyPr>
          <a:lstStyle/>
          <a:p>
            <a:pPr marL="0" indent="0" rtl="0">
              <a:lnSpc>
                <a:spcPct val="90000"/>
              </a:lnSpc>
              <a:spcBef>
                <a:spcPts val="600"/>
              </a:spcBef>
              <a:spcAft>
                <a:spcPts val="600"/>
              </a:spcAft>
              <a:buNone/>
            </a:pPr>
            <a:endParaRPr lang="en-US" dirty="0" smtClean="0"/>
          </a:p>
          <a:p>
            <a:pPr rtl="0"/>
            <a:r>
              <a:rPr lang="x-none"/>
              <a:t>Tamaita apiqhuutit naamaktut, quyaginaq.</a:t>
            </a:r>
          </a:p>
          <a:p>
            <a:pPr rtl="0"/>
            <a:r>
              <a:rPr lang="x-none"/>
              <a:t>Inuk atuqhimayaminik unipkaaqqat iluani uuma igluap, hamaniitukhaq.</a:t>
            </a:r>
          </a:p>
          <a:p>
            <a:pPr rtl="0"/>
            <a:r>
              <a:rPr lang="x-none"/>
              <a:t>Ihumaliugutigihimaitumik – tamapta uvaptingni pidjutiqaqtugut uvalu ukpigiyaptingniklu.</a:t>
            </a:r>
          </a:p>
          <a:p>
            <a:pPr rtl="0"/>
            <a:r>
              <a:rPr lang="x-none"/>
              <a:t>Inuklugihuiqlugu.</a:t>
            </a:r>
          </a:p>
          <a:p>
            <a:pPr rtl="0">
              <a:lnSpc>
                <a:spcPct val="90000"/>
              </a:lnSpc>
              <a:spcBef>
                <a:spcPts val="600"/>
              </a:spcBef>
              <a:spcAft>
                <a:spcPts val="600"/>
              </a:spcAft>
            </a:pPr>
            <a:r>
              <a:rPr lang="x-none"/>
              <a:t>Quviahuklutit Ilihaqtangnik!</a:t>
            </a:r>
          </a:p>
          <a:p>
            <a:pPr rtl="0">
              <a:lnSpc>
                <a:spcPct val="90000"/>
              </a:lnSpc>
              <a:spcBef>
                <a:spcPts val="600"/>
              </a:spcBef>
              <a:spcAft>
                <a:spcPts val="600"/>
              </a:spcAft>
            </a:pPr>
            <a:r>
              <a:rPr lang="x-none"/>
              <a:t>Takugungni una naunaitkut, uuktuqlutit kiulugu apiqhuut!</a:t>
            </a:r>
          </a:p>
        </p:txBody>
      </p:sp>
      <p:sp>
        <p:nvSpPr>
          <p:cNvPr id="4" name="TextBox 3"/>
          <p:cNvSpPr txBox="1"/>
          <p:nvPr/>
        </p:nvSpPr>
        <p:spPr>
          <a:xfrm>
            <a:off x="457200" y="5695890"/>
            <a:ext cx="3581400" cy="261610"/>
          </a:xfrm>
          <a:prstGeom prst="rect">
            <a:avLst/>
          </a:prstGeom>
          <a:noFill/>
        </p:spPr>
        <p:txBody>
          <a:bodyPr wrap="square" rtlCol="0">
            <a:spAutoFit/>
          </a:bodyPr>
          <a:lstStyle/>
          <a:p>
            <a:pPr rtl="0"/>
            <a:endParaRPr lang="en-US" sz="1100" dirty="0">
              <a:solidFill>
                <a:prstClr val="black"/>
              </a:solidFill>
            </a:endParaRPr>
          </a:p>
        </p:txBody>
      </p:sp>
      <p:pic>
        <p:nvPicPr>
          <p:cNvPr id="5" name="Picture 2" descr="C:\Documents and Settings\BClarke\Local Settings\Temporary Internet Files\Content.IE5\GNX79A81\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502745"/>
            <a:ext cx="1119575" cy="132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06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x-none" b="1"/>
              <a:t>Aliahuutmik ulapkipkailutit</a:t>
            </a:r>
            <a:endParaRPr lang="en-US" b="1" dirty="0"/>
          </a:p>
        </p:txBody>
      </p:sp>
      <p:sp>
        <p:nvSpPr>
          <p:cNvPr id="3" name="Content Placeholder 2"/>
          <p:cNvSpPr>
            <a:spLocks noGrp="1"/>
          </p:cNvSpPr>
          <p:nvPr>
            <p:ph idx="1"/>
          </p:nvPr>
        </p:nvSpPr>
        <p:spPr/>
        <p:txBody>
          <a:bodyPr rtlCol="0">
            <a:normAutofit/>
          </a:bodyPr>
          <a:lstStyle/>
          <a:p>
            <a:pPr marL="0" indent="0" rtl="0">
              <a:buNone/>
            </a:pPr>
            <a:r>
              <a:rPr lang="x-none"/>
              <a:t>Akulialiuqlutit titiranuaqmun – qanuq mihingnautinun mighaagun uqaqatigiikniqmun nutaqqanun uvalu inulgamiqnun inuuhingni mighaagun nuliqinikkut aaniaqnaitumik?</a:t>
            </a:r>
          </a:p>
          <a:p>
            <a:pPr marL="514350" indent="-514350" rtl="0">
              <a:buAutoNum type="arabicPeriod"/>
            </a:pPr>
            <a:endParaRPr lang="en-US" dirty="0"/>
          </a:p>
          <a:p>
            <a:pPr marL="0" indent="0" rtl="0">
              <a:buNone/>
            </a:pPr>
            <a:endParaRPr lang="en-US" dirty="0" smtClean="0"/>
          </a:p>
          <a:p>
            <a:pPr marL="514350" indent="-514350" rtl="0">
              <a:buAutoNum type="arabicPeriod"/>
            </a:pPr>
            <a:endParaRPr lang="en-US" dirty="0"/>
          </a:p>
          <a:p>
            <a:pPr marL="514350" indent="-514350" rtl="0">
              <a:buAutoNum type="arabicPeriod"/>
            </a:pPr>
            <a:endParaRPr lang="en-US" dirty="0" smtClean="0"/>
          </a:p>
          <a:p>
            <a:pPr marL="0" indent="0" rtl="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60278"/>
            <a:ext cx="14001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14287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792359"/>
            <a:ext cx="13525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330967"/>
            <a:ext cx="1496514"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772" y="4774753"/>
            <a:ext cx="1163303"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b="1"/>
              <a:t>Aliahuutmik ulapkipkailutit</a:t>
            </a:r>
            <a:endParaRPr lang="en-CA" b="1" dirty="0"/>
          </a:p>
        </p:txBody>
      </p:sp>
      <p:sp>
        <p:nvSpPr>
          <p:cNvPr id="3" name="Content Placeholder 2"/>
          <p:cNvSpPr>
            <a:spLocks noGrp="1"/>
          </p:cNvSpPr>
          <p:nvPr>
            <p:ph idx="1"/>
          </p:nvPr>
        </p:nvSpPr>
        <p:spPr/>
        <p:txBody>
          <a:bodyPr rtlCol="0"/>
          <a:lstStyle/>
          <a:p>
            <a:pPr marL="0" indent="0" rtl="0">
              <a:buNone/>
            </a:pPr>
            <a:r>
              <a:rPr lang="x-none"/>
              <a:t>Ililugu titirauyaqhimayat titiraqmun (aghuuqnaqluangitumik hamunga akhuuqnaqtumun) – qanuq akhuuqnaqtuq uqautigilugu nuliqinikkut aaniaqtailiniq nutaqqanun inulgamiqnunlu inuuhingni?</a:t>
            </a:r>
          </a:p>
          <a:p>
            <a:pPr marL="0" indent="0" rtl="0">
              <a:buNone/>
            </a:pPr>
            <a:endParaRPr lang="en-US" dirty="0"/>
          </a:p>
          <a:p>
            <a:pPr rtl="0"/>
            <a:endParaRPr lang="en-CA" dirty="0" smtClean="0"/>
          </a:p>
          <a:p>
            <a:pPr rtl="0"/>
            <a:endParaRPr lang="en-CA" dirty="0"/>
          </a:p>
        </p:txBody>
      </p:sp>
      <p:sp>
        <p:nvSpPr>
          <p:cNvPr id="4" name="Left-Right Arrow 3"/>
          <p:cNvSpPr/>
          <p:nvPr/>
        </p:nvSpPr>
        <p:spPr>
          <a:xfrm>
            <a:off x="838200" y="4572000"/>
            <a:ext cx="7696200"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5" name="TextBox 4"/>
          <p:cNvSpPr txBox="1"/>
          <p:nvPr/>
        </p:nvSpPr>
        <p:spPr>
          <a:xfrm>
            <a:off x="838200" y="5509198"/>
            <a:ext cx="1600200" cy="369332"/>
          </a:xfrm>
          <a:prstGeom prst="rect">
            <a:avLst/>
          </a:prstGeom>
          <a:noFill/>
        </p:spPr>
        <p:txBody>
          <a:bodyPr wrap="square" rtlCol="0">
            <a:spAutoFit/>
          </a:bodyPr>
          <a:lstStyle/>
          <a:p>
            <a:pPr rtl="0"/>
            <a:r>
              <a:rPr lang="x-none"/>
              <a:t>Akhuuqnangitut</a:t>
            </a:r>
            <a:endParaRPr lang="en-CA" dirty="0"/>
          </a:p>
        </p:txBody>
      </p:sp>
      <p:sp>
        <p:nvSpPr>
          <p:cNvPr id="6" name="TextBox 5"/>
          <p:cNvSpPr txBox="1"/>
          <p:nvPr/>
        </p:nvSpPr>
        <p:spPr>
          <a:xfrm>
            <a:off x="6934200" y="5562600"/>
            <a:ext cx="1600200" cy="369332"/>
          </a:xfrm>
          <a:prstGeom prst="rect">
            <a:avLst/>
          </a:prstGeom>
          <a:noFill/>
        </p:spPr>
        <p:txBody>
          <a:bodyPr wrap="square" rtlCol="0">
            <a:spAutoFit/>
          </a:bodyPr>
          <a:lstStyle/>
          <a:p>
            <a:pPr rtl="0"/>
            <a:r>
              <a:rPr lang="x-none"/>
              <a:t>Akhuuqnaqtut</a:t>
            </a:r>
            <a:endParaRPr lang="en-CA"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434" y="4470215"/>
            <a:ext cx="761732" cy="75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419600"/>
            <a:ext cx="761269" cy="80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46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Hunauva nuliaqnikkut aaniaqtailiniq aaniaqtailinikkut/nuliqinikkut?</a:t>
            </a:r>
            <a:endParaRPr lang="en-CA" dirty="0"/>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3122613" cy="368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57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4" y="0"/>
            <a:ext cx="8229600" cy="1143000"/>
          </a:xfrm>
        </p:spPr>
        <p:txBody>
          <a:bodyPr rtlCol="0">
            <a:normAutofit/>
          </a:bodyPr>
          <a:lstStyle/>
          <a:p>
            <a:pPr rtl="0"/>
            <a:r>
              <a:rPr lang="x-none"/>
              <a:t>Hunauva nuliaqnikkut aaniaqtailiniq aaniaqtailinikkut/nuliqinikkut?</a:t>
            </a:r>
            <a:endParaRPr lang="en-CA" dirty="0"/>
          </a:p>
        </p:txBody>
      </p:sp>
      <p:sp>
        <p:nvSpPr>
          <p:cNvPr id="3" name="Content Placeholder 2"/>
          <p:cNvSpPr>
            <a:spLocks noGrp="1"/>
          </p:cNvSpPr>
          <p:nvPr>
            <p:ph idx="1"/>
          </p:nvPr>
        </p:nvSpPr>
        <p:spPr/>
        <p:txBody>
          <a:bodyPr rtlCol="0"/>
          <a:lstStyle/>
          <a:p>
            <a:pPr rtl="0"/>
            <a:endParaRPr lang="en-CA" dirty="0"/>
          </a:p>
        </p:txBody>
      </p:sp>
      <p:grpSp>
        <p:nvGrpSpPr>
          <p:cNvPr id="4" name="Group 3"/>
          <p:cNvGrpSpPr/>
          <p:nvPr/>
        </p:nvGrpSpPr>
        <p:grpSpPr>
          <a:xfrm>
            <a:off x="969315" y="954769"/>
            <a:ext cx="6913618" cy="5669089"/>
            <a:chOff x="1315981" y="1140527"/>
            <a:chExt cx="6913618" cy="5669089"/>
          </a:xfrm>
        </p:grpSpPr>
        <p:sp>
          <p:nvSpPr>
            <p:cNvPr id="5" name="Oval 4"/>
            <p:cNvSpPr>
              <a:spLocks noChangeArrowheads="1"/>
            </p:cNvSpPr>
            <p:nvPr/>
          </p:nvSpPr>
          <p:spPr bwMode="auto">
            <a:xfrm>
              <a:off x="2514600" y="1752600"/>
              <a:ext cx="4495800" cy="4724400"/>
            </a:xfrm>
            <a:prstGeom prst="ellipse">
              <a:avLst/>
            </a:prstGeom>
            <a:noFill/>
            <a:ln w="12700">
              <a:solidFill>
                <a:srgbClr val="000000"/>
              </a:solidFill>
              <a:round/>
              <a:headEnd/>
              <a:tailEnd/>
            </a:ln>
          </p:spPr>
          <p:txBody>
            <a:bodyPr wrap="none" rtlCol="0" anchor="ctr"/>
            <a:lstStyle/>
            <a:p>
              <a:pPr rtl="0"/>
              <a:endParaRPr lang="en-US"/>
            </a:p>
          </p:txBody>
        </p:sp>
        <p:sp>
          <p:nvSpPr>
            <p:cNvPr id="6" name="Rectangle 5"/>
            <p:cNvSpPr>
              <a:spLocks noChangeArrowheads="1"/>
            </p:cNvSpPr>
            <p:nvPr/>
          </p:nvSpPr>
          <p:spPr bwMode="auto">
            <a:xfrm>
              <a:off x="4229100" y="1140527"/>
              <a:ext cx="12954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x-none" sz="1800" b="1">
                  <a:solidFill>
                    <a:srgbClr val="000000"/>
                  </a:solidFill>
                  <a:cs typeface="+mn-cs"/>
                </a:rPr>
                <a:t>Ukpigiyait – hunat akhuuqnaqtut uvaptingnun</a:t>
              </a:r>
              <a:endParaRPr lang="en-US" sz="1800" dirty="0">
                <a:solidFill>
                  <a:srgbClr val="000000"/>
                </a:solidFill>
                <a:cs typeface="+mn-cs"/>
              </a:endParaRPr>
            </a:p>
          </p:txBody>
        </p:sp>
        <p:sp>
          <p:nvSpPr>
            <p:cNvPr id="7" name="Rectangle 6"/>
            <p:cNvSpPr>
              <a:spLocks noChangeArrowheads="1"/>
            </p:cNvSpPr>
            <p:nvPr/>
          </p:nvSpPr>
          <p:spPr bwMode="auto">
            <a:xfrm>
              <a:off x="2057400" y="2438400"/>
              <a:ext cx="1447800" cy="376238"/>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x-none" sz="1800" b="1">
                  <a:solidFill>
                    <a:srgbClr val="000000"/>
                  </a:solidFill>
                  <a:cs typeface="+mn-cs"/>
                </a:rPr>
                <a:t>Inuuqatigiikniq</a:t>
              </a:r>
              <a:endParaRPr lang="en-US" sz="1800" dirty="0">
                <a:solidFill>
                  <a:srgbClr val="000000"/>
                </a:solidFill>
                <a:cs typeface="+mn-cs"/>
              </a:endParaRPr>
            </a:p>
          </p:txBody>
        </p:sp>
        <p:sp>
          <p:nvSpPr>
            <p:cNvPr id="8" name="Rectangle 7"/>
            <p:cNvSpPr>
              <a:spLocks noChangeArrowheads="1"/>
            </p:cNvSpPr>
            <p:nvPr/>
          </p:nvSpPr>
          <p:spPr bwMode="auto">
            <a:xfrm>
              <a:off x="3886200" y="3810000"/>
              <a:ext cx="1828800" cy="528638"/>
            </a:xfrm>
            <a:prstGeom prst="rect">
              <a:avLst/>
            </a:prstGeom>
            <a:solidFill>
              <a:srgbClr val="333399"/>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x-none" sz="2800" b="1">
                  <a:cs typeface="+mn-cs"/>
                </a:rPr>
                <a:t>Nuliqinikkut</a:t>
              </a:r>
              <a:endParaRPr lang="en-US" sz="2800" dirty="0">
                <a:cs typeface="+mn-cs"/>
              </a:endParaRPr>
            </a:p>
          </p:txBody>
        </p:sp>
        <p:sp>
          <p:nvSpPr>
            <p:cNvPr id="9" name="Rectangle 8"/>
            <p:cNvSpPr>
              <a:spLocks noChangeArrowheads="1"/>
            </p:cNvSpPr>
            <p:nvPr/>
          </p:nvSpPr>
          <p:spPr bwMode="auto">
            <a:xfrm>
              <a:off x="1315981" y="3435365"/>
              <a:ext cx="187072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rtlCol="0">
              <a:spAutoFit/>
            </a:bodyPr>
            <a:lstStyle/>
            <a:p>
              <a:pPr algn="ctr" rtl="0" eaLnBrk="0" hangingPunct="0">
                <a:defRPr/>
              </a:pPr>
              <a:r>
                <a:rPr lang="x-none" sz="1800" b="1">
                  <a:solidFill>
                    <a:srgbClr val="000000"/>
                  </a:solidFill>
                  <a:cs typeface="+mn-cs"/>
                </a:rPr>
                <a:t>Timikkut Qanuginiit uvalu Inmikkut Idjuhiit – qanuq mihingnautivut uvaptingnun</a:t>
              </a:r>
              <a:endParaRPr lang="en-US" sz="1800" dirty="0">
                <a:solidFill>
                  <a:srgbClr val="000000"/>
                </a:solidFill>
                <a:cs typeface="+mn-cs"/>
              </a:endParaRPr>
            </a:p>
          </p:txBody>
        </p:sp>
        <p:sp>
          <p:nvSpPr>
            <p:cNvPr id="10" name="Rectangle 9"/>
            <p:cNvSpPr>
              <a:spLocks noChangeArrowheads="1"/>
            </p:cNvSpPr>
            <p:nvPr/>
          </p:nvSpPr>
          <p:spPr bwMode="auto">
            <a:xfrm>
              <a:off x="2057400" y="5105400"/>
              <a:ext cx="14478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x-none" sz="1800" b="1">
                  <a:solidFill>
                    <a:srgbClr val="000000"/>
                  </a:solidFill>
                  <a:cs typeface="+mn-cs"/>
                </a:rPr>
                <a:t>Iqaiyaqnikkut Naunaiyautit (Qanuritmangat)</a:t>
              </a:r>
              <a:endParaRPr lang="en-US" sz="1800" dirty="0">
                <a:solidFill>
                  <a:srgbClr val="000000"/>
                </a:solidFill>
                <a:cs typeface="+mn-cs"/>
              </a:endParaRPr>
            </a:p>
          </p:txBody>
        </p:sp>
        <p:sp>
          <p:nvSpPr>
            <p:cNvPr id="11" name="Rectangle 10"/>
            <p:cNvSpPr>
              <a:spLocks noChangeArrowheads="1"/>
            </p:cNvSpPr>
            <p:nvPr/>
          </p:nvSpPr>
          <p:spPr bwMode="auto">
            <a:xfrm>
              <a:off x="6659562" y="3613936"/>
              <a:ext cx="1570037"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rtlCol="0">
              <a:spAutoFit/>
            </a:bodyPr>
            <a:lstStyle/>
            <a:p>
              <a:pPr algn="ctr" rtl="0" eaLnBrk="0" hangingPunct="0">
                <a:defRPr/>
              </a:pPr>
              <a:r>
                <a:rPr lang="x-none" sz="1800" b="1">
                  <a:solidFill>
                    <a:srgbClr val="000000"/>
                  </a:solidFill>
                  <a:cs typeface="+mn-cs"/>
                </a:rPr>
                <a:t>Timikkut uvalu Iqaiyaqnikkut – timip ilangit</a:t>
              </a:r>
              <a:endParaRPr lang="en-US" sz="1800" b="1" dirty="0">
                <a:solidFill>
                  <a:srgbClr val="000000"/>
                </a:solidFill>
                <a:cs typeface="+mn-cs"/>
              </a:endParaRPr>
            </a:p>
          </p:txBody>
        </p:sp>
        <p:sp>
          <p:nvSpPr>
            <p:cNvPr id="12" name="Rectangle 11"/>
            <p:cNvSpPr>
              <a:spLocks noChangeArrowheads="1"/>
            </p:cNvSpPr>
            <p:nvPr/>
          </p:nvSpPr>
          <p:spPr bwMode="auto">
            <a:xfrm>
              <a:off x="6057900" y="5105400"/>
              <a:ext cx="16764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x-none" sz="1800" b="1">
                  <a:solidFill>
                    <a:srgbClr val="000000"/>
                  </a:solidFill>
                  <a:cs typeface="+mn-cs"/>
                </a:rPr>
                <a:t>Nulliagiyainik aulamangangitnutlu, nuliaqniqmun, itquhiit</a:t>
              </a:r>
              <a:endParaRPr lang="en-US" sz="1800" b="1" dirty="0">
                <a:solidFill>
                  <a:srgbClr val="000000"/>
                </a:solidFill>
                <a:cs typeface="+mn-cs"/>
              </a:endParaRPr>
            </a:p>
          </p:txBody>
        </p:sp>
        <p:sp>
          <p:nvSpPr>
            <p:cNvPr id="13" name="Rectangle 12"/>
            <p:cNvSpPr>
              <a:spLocks noChangeArrowheads="1"/>
            </p:cNvSpPr>
            <p:nvPr/>
          </p:nvSpPr>
          <p:spPr bwMode="auto">
            <a:xfrm>
              <a:off x="4140200" y="6165850"/>
              <a:ext cx="1600200" cy="643766"/>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x-none" sz="1800" b="1">
                  <a:solidFill>
                    <a:srgbClr val="000000"/>
                  </a:solidFill>
                  <a:cs typeface="+mn-cs"/>
                </a:rPr>
                <a:t>Ihumaliuqnikkut Piliuqniq</a:t>
              </a:r>
              <a:endParaRPr lang="en-US" sz="1800" b="1" dirty="0">
                <a:solidFill>
                  <a:srgbClr val="000000"/>
                </a:solidFill>
                <a:cs typeface="+mn-cs"/>
              </a:endParaRPr>
            </a:p>
          </p:txBody>
        </p:sp>
        <p:sp>
          <p:nvSpPr>
            <p:cNvPr id="14" name="Line 13"/>
            <p:cNvSpPr>
              <a:spLocks noChangeShapeType="1"/>
            </p:cNvSpPr>
            <p:nvPr/>
          </p:nvSpPr>
          <p:spPr bwMode="auto">
            <a:xfrm>
              <a:off x="4876800" y="2362200"/>
              <a:ext cx="0" cy="1296988"/>
            </a:xfrm>
            <a:prstGeom prst="line">
              <a:avLst/>
            </a:prstGeom>
            <a:noFill/>
            <a:ln w="12700">
              <a:solidFill>
                <a:srgbClr val="000000"/>
              </a:solidFill>
              <a:round/>
              <a:headEnd/>
              <a:tailEnd/>
            </a:ln>
          </p:spPr>
          <p:txBody>
            <a:bodyPr wrap="none" rtlCol="0" anchor="ctr"/>
            <a:lstStyle/>
            <a:p>
              <a:pPr rtl="0"/>
              <a:endParaRPr lang="en-US"/>
            </a:p>
          </p:txBody>
        </p:sp>
        <p:sp>
          <p:nvSpPr>
            <p:cNvPr id="15" name="Line 14"/>
            <p:cNvSpPr>
              <a:spLocks noChangeShapeType="1"/>
            </p:cNvSpPr>
            <p:nvPr/>
          </p:nvSpPr>
          <p:spPr bwMode="auto">
            <a:xfrm>
              <a:off x="5943600" y="4114800"/>
              <a:ext cx="595313" cy="0"/>
            </a:xfrm>
            <a:prstGeom prst="line">
              <a:avLst/>
            </a:prstGeom>
            <a:noFill/>
            <a:ln w="12700">
              <a:solidFill>
                <a:srgbClr val="000000"/>
              </a:solidFill>
              <a:round/>
              <a:headEnd/>
              <a:tailEnd/>
            </a:ln>
          </p:spPr>
          <p:txBody>
            <a:bodyPr wrap="none" rtlCol="0" anchor="ctr"/>
            <a:lstStyle/>
            <a:p>
              <a:pPr rtl="0"/>
              <a:endParaRPr lang="en-US"/>
            </a:p>
          </p:txBody>
        </p:sp>
        <p:sp>
          <p:nvSpPr>
            <p:cNvPr id="16" name="Line 15"/>
            <p:cNvSpPr>
              <a:spLocks noChangeShapeType="1"/>
            </p:cNvSpPr>
            <p:nvPr/>
          </p:nvSpPr>
          <p:spPr bwMode="auto">
            <a:xfrm>
              <a:off x="3581400" y="3048000"/>
              <a:ext cx="831850" cy="603250"/>
            </a:xfrm>
            <a:prstGeom prst="line">
              <a:avLst/>
            </a:prstGeom>
            <a:noFill/>
            <a:ln w="12700">
              <a:solidFill>
                <a:srgbClr val="000000"/>
              </a:solidFill>
              <a:round/>
              <a:headEnd/>
              <a:tailEnd/>
            </a:ln>
          </p:spPr>
          <p:txBody>
            <a:bodyPr wrap="none" rtlCol="0" anchor="ctr"/>
            <a:lstStyle/>
            <a:p>
              <a:pPr rtl="0"/>
              <a:endParaRPr lang="en-US"/>
            </a:p>
          </p:txBody>
        </p:sp>
        <p:sp>
          <p:nvSpPr>
            <p:cNvPr id="17" name="Line 16"/>
            <p:cNvSpPr>
              <a:spLocks noChangeShapeType="1"/>
            </p:cNvSpPr>
            <p:nvPr/>
          </p:nvSpPr>
          <p:spPr bwMode="auto">
            <a:xfrm flipH="1">
              <a:off x="5334000" y="3048000"/>
              <a:ext cx="800100" cy="603250"/>
            </a:xfrm>
            <a:prstGeom prst="line">
              <a:avLst/>
            </a:prstGeom>
            <a:noFill/>
            <a:ln w="12700">
              <a:solidFill>
                <a:srgbClr val="000000"/>
              </a:solidFill>
              <a:round/>
              <a:headEnd/>
              <a:tailEnd/>
            </a:ln>
          </p:spPr>
          <p:txBody>
            <a:bodyPr wrap="none" rtlCol="0" anchor="ctr"/>
            <a:lstStyle/>
            <a:p>
              <a:pPr rtl="0"/>
              <a:endParaRPr lang="en-US"/>
            </a:p>
          </p:txBody>
        </p:sp>
        <p:sp>
          <p:nvSpPr>
            <p:cNvPr id="18" name="Line 17"/>
            <p:cNvSpPr>
              <a:spLocks noChangeShapeType="1"/>
            </p:cNvSpPr>
            <p:nvPr/>
          </p:nvSpPr>
          <p:spPr bwMode="auto">
            <a:xfrm flipV="1">
              <a:off x="3733800" y="4648200"/>
              <a:ext cx="609600" cy="457200"/>
            </a:xfrm>
            <a:prstGeom prst="line">
              <a:avLst/>
            </a:prstGeom>
            <a:noFill/>
            <a:ln w="12700">
              <a:solidFill>
                <a:srgbClr val="000000"/>
              </a:solidFill>
              <a:round/>
              <a:headEnd/>
              <a:tailEnd/>
            </a:ln>
          </p:spPr>
          <p:txBody>
            <a:bodyPr wrap="none" rtlCol="0" anchor="ctr"/>
            <a:lstStyle/>
            <a:p>
              <a:pPr rtl="0"/>
              <a:endParaRPr lang="en-US"/>
            </a:p>
          </p:txBody>
        </p:sp>
        <p:sp>
          <p:nvSpPr>
            <p:cNvPr id="19" name="Line 18"/>
            <p:cNvSpPr>
              <a:spLocks noChangeShapeType="1"/>
            </p:cNvSpPr>
            <p:nvPr/>
          </p:nvSpPr>
          <p:spPr bwMode="auto">
            <a:xfrm>
              <a:off x="5257800" y="4648200"/>
              <a:ext cx="685800" cy="457200"/>
            </a:xfrm>
            <a:prstGeom prst="line">
              <a:avLst/>
            </a:prstGeom>
            <a:noFill/>
            <a:ln w="12700">
              <a:solidFill>
                <a:srgbClr val="000000"/>
              </a:solidFill>
              <a:round/>
              <a:headEnd/>
              <a:tailEnd/>
            </a:ln>
          </p:spPr>
          <p:txBody>
            <a:bodyPr wrap="none" rtlCol="0" anchor="ctr"/>
            <a:lstStyle/>
            <a:p>
              <a:pPr rtl="0"/>
              <a:endParaRPr lang="en-US"/>
            </a:p>
          </p:txBody>
        </p:sp>
        <p:sp>
          <p:nvSpPr>
            <p:cNvPr id="20" name="Line 19"/>
            <p:cNvSpPr>
              <a:spLocks noChangeShapeType="1"/>
            </p:cNvSpPr>
            <p:nvPr/>
          </p:nvSpPr>
          <p:spPr bwMode="auto">
            <a:xfrm>
              <a:off x="4876800" y="4648200"/>
              <a:ext cx="0" cy="1296988"/>
            </a:xfrm>
            <a:prstGeom prst="line">
              <a:avLst/>
            </a:prstGeom>
            <a:noFill/>
            <a:ln w="12700">
              <a:solidFill>
                <a:srgbClr val="000000"/>
              </a:solidFill>
              <a:round/>
              <a:headEnd/>
              <a:tailEnd/>
            </a:ln>
          </p:spPr>
          <p:txBody>
            <a:bodyPr wrap="none" rtlCol="0" anchor="ctr"/>
            <a:lstStyle/>
            <a:p>
              <a:pPr rtl="0"/>
              <a:endParaRPr lang="en-US"/>
            </a:p>
          </p:txBody>
        </p:sp>
        <p:sp>
          <p:nvSpPr>
            <p:cNvPr id="21" name="Rectangle 20"/>
            <p:cNvSpPr>
              <a:spLocks noChangeArrowheads="1"/>
            </p:cNvSpPr>
            <p:nvPr/>
          </p:nvSpPr>
          <p:spPr bwMode="auto">
            <a:xfrm>
              <a:off x="5843798" y="2166136"/>
              <a:ext cx="20574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x-none" sz="1800" b="1">
                  <a:solidFill>
                    <a:srgbClr val="000000"/>
                  </a:solidFill>
                  <a:cs typeface="+mn-cs"/>
                </a:rPr>
                <a:t>Uqaqatigiikniq – qanuq uqautikput aalanun</a:t>
              </a:r>
              <a:endParaRPr lang="en-US" sz="1800" dirty="0">
                <a:solidFill>
                  <a:srgbClr val="000000"/>
                </a:solidFill>
                <a:cs typeface="+mn-cs"/>
              </a:endParaRPr>
            </a:p>
          </p:txBody>
        </p:sp>
        <p:sp>
          <p:nvSpPr>
            <p:cNvPr id="22" name="Line 21"/>
            <p:cNvSpPr>
              <a:spLocks noChangeShapeType="1"/>
            </p:cNvSpPr>
            <p:nvPr/>
          </p:nvSpPr>
          <p:spPr bwMode="auto">
            <a:xfrm>
              <a:off x="3200400" y="4114800"/>
              <a:ext cx="595313" cy="0"/>
            </a:xfrm>
            <a:prstGeom prst="line">
              <a:avLst/>
            </a:prstGeom>
            <a:noFill/>
            <a:ln w="12700">
              <a:solidFill>
                <a:srgbClr val="000000"/>
              </a:solidFill>
              <a:round/>
              <a:headEnd/>
              <a:tailEnd/>
            </a:ln>
          </p:spPr>
          <p:txBody>
            <a:bodyPr wrap="none" rtlCol="0" anchor="ctr"/>
            <a:lstStyle/>
            <a:p>
              <a:pPr rtl="0"/>
              <a:endParaRPr lang="en-US"/>
            </a:p>
          </p:txBody>
        </p:sp>
      </p:grpSp>
    </p:spTree>
    <p:extLst>
      <p:ext uri="{BB962C8B-B14F-4D97-AF65-F5344CB8AC3E}">
        <p14:creationId xmlns:p14="http://schemas.microsoft.com/office/powerpoint/2010/main" val="2175722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0"/>
            <a:r>
              <a:rPr lang="x-none"/>
              <a:t>Huuq uqautigiyakhagiliqigu mighaagun nuliqiniq nutaqqat nutagautilugit?</a:t>
            </a:r>
            <a:endParaRPr lang="en-CA" dirty="0"/>
          </a:p>
        </p:txBody>
      </p:sp>
      <p:sp>
        <p:nvSpPr>
          <p:cNvPr id="3" name="Content Placeholder 2"/>
          <p:cNvSpPr>
            <a:spLocks noGrp="1"/>
          </p:cNvSpPr>
          <p:nvPr>
            <p:ph idx="1"/>
          </p:nvPr>
        </p:nvSpPr>
        <p:spPr/>
        <p:txBody>
          <a:bodyPr rtlCol="0"/>
          <a:lstStyle/>
          <a:p>
            <a:pPr rtl="0"/>
            <a:r>
              <a:rPr lang="x-none"/>
              <a:t>Taimaali nuliqiniq pidjutiqaqtuq ilituginiqmik, inuuqatigiikniq, mihingnautit uvalu inmi idjuhiqmun.</a:t>
            </a:r>
          </a:p>
          <a:p>
            <a:pPr rtl="0"/>
            <a:r>
              <a:rPr lang="x-none"/>
              <a:t>Uqautigiguptigu tuhaqtitiniq, inuuqatigiikniq, mihingnautit, uvalu inmi idjuhit nukaqhiubluni, nutaqqat iliniaqtut qanuq idjuhiqaqlutik iningniqtun.</a:t>
            </a:r>
            <a:endParaRPr lang="en-CA" dirty="0"/>
          </a:p>
        </p:txBody>
      </p:sp>
    </p:spTree>
    <p:extLst>
      <p:ext uri="{BB962C8B-B14F-4D97-AF65-F5344CB8AC3E}">
        <p14:creationId xmlns:p14="http://schemas.microsoft.com/office/powerpoint/2010/main" val="34179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endParaRPr lang="en-CA" b="1" i="1" dirty="0"/>
          </a:p>
        </p:txBody>
      </p:sp>
      <p:sp>
        <p:nvSpPr>
          <p:cNvPr id="3" name="Content Placeholder 2"/>
          <p:cNvSpPr>
            <a:spLocks noGrp="1"/>
          </p:cNvSpPr>
          <p:nvPr>
            <p:ph idx="1"/>
          </p:nvPr>
        </p:nvSpPr>
        <p:spPr/>
        <p:txBody>
          <a:bodyPr rtlCol="0">
            <a:normAutofit/>
          </a:bodyPr>
          <a:lstStyle/>
          <a:p>
            <a:pPr marL="0" indent="0" algn="ctr" rtl="0">
              <a:buNone/>
            </a:pPr>
            <a:r>
              <a:rPr lang="x-none" sz="6000" b="1" i="1"/>
              <a:t>Nutaqqavut iningningugumik, piumayugut imaliuqlutik...</a:t>
            </a:r>
            <a:endParaRPr lang="en-CA" sz="6000" dirty="0"/>
          </a:p>
        </p:txBody>
      </p:sp>
      <p:pic>
        <p:nvPicPr>
          <p:cNvPr id="4" name="Picture 2" descr="C:\Documents and Settings\BClarke\Local Settings\Temporary Internet Files\Content.IE5\GNX79A81\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886200"/>
            <a:ext cx="2132013" cy="251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5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145</TotalTime>
  <Words>824</Words>
  <Application>Microsoft Office PowerPoint</Application>
  <PresentationFormat>On-screen Show (4:3)</PresentationFormat>
  <Paragraphs>132</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GN Powerpoint HSS</vt:lpstr>
      <vt:lpstr>Uqaqatiginiq Nutaqqaptingnun mighaagun Nuliaqnikkut</vt:lpstr>
      <vt:lpstr>Ublumi Katimadjutikhavut</vt:lpstr>
      <vt:lpstr>Katimaqatigiiktut Angigutait</vt:lpstr>
      <vt:lpstr>Aliahuutmik ulapkipkailutit</vt:lpstr>
      <vt:lpstr>Aliahuutmik ulapkipkailutit</vt:lpstr>
      <vt:lpstr>Hunauva nuliaqnikkut aaniaqtailiniq aaniaqtailinikkut/nuliqinikkut?</vt:lpstr>
      <vt:lpstr>Hunauva nuliaqnikkut aaniaqtailiniq aaniaqtailinikkut/nuliqinikkut?</vt:lpstr>
      <vt:lpstr>Huuq uqautigiyakhagiliqigu mighaagun nuliqiniq nutaqqat nutagautilugit?</vt:lpstr>
      <vt:lpstr>PowerPoint Presentation</vt:lpstr>
      <vt:lpstr>PowerPoint Presentation</vt:lpstr>
      <vt:lpstr>PowerPoint Presentation</vt:lpstr>
      <vt:lpstr>Ukiulgit 0min-2mun</vt:lpstr>
      <vt:lpstr>Ukiulgit 2min-7mun</vt:lpstr>
      <vt:lpstr>Ukiulgit 7min-12mun</vt:lpstr>
      <vt:lpstr>Ukiulgit 13min-18mun</vt:lpstr>
      <vt:lpstr>Ukiungit Angigutait haffumunga Nuliaqnikkut Huligjutinun</vt:lpstr>
      <vt:lpstr>Atugahat Angayuqaanun</vt:lpstr>
      <vt:lpstr>Hulidjutikhaq 1: Qungialiqivikmi Pihuklutit Apiqhuutauluaqtut Nutaqqat Apigiyait!</vt:lpstr>
      <vt:lpstr>Hulidjutikhaq 2: Ilihaguminaqtunik Atuqtauyut</vt:lpstr>
      <vt:lpstr>PowerPoint Presentation</vt:lpstr>
      <vt:lpstr>Kangiqhiattiagumaguvin</vt:lpstr>
      <vt:lpstr>Apiqhuutikhat?</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Sarah Paterson</cp:lastModifiedBy>
  <cp:revision>17</cp:revision>
  <cp:lastPrinted>2012-06-13T22:26:17Z</cp:lastPrinted>
  <dcterms:created xsi:type="dcterms:W3CDTF">2013-03-27T20:38:35Z</dcterms:created>
  <dcterms:modified xsi:type="dcterms:W3CDTF">2018-02-21T19:51:44Z</dcterms:modified>
</cp:coreProperties>
</file>