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1" r:id="rId3"/>
    <p:sldId id="262" r:id="rId4"/>
    <p:sldId id="263" r:id="rId5"/>
    <p:sldId id="264" r:id="rId6"/>
    <p:sldId id="265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6" r:id="rId16"/>
    <p:sldId id="275" r:id="rId17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AD18"/>
    <a:srgbClr val="FDD927"/>
    <a:srgbClr val="BAC233"/>
    <a:srgbClr val="0067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043" autoAdjust="0"/>
  </p:normalViewPr>
  <p:slideViewPr>
    <p:cSldViewPr>
      <p:cViewPr varScale="1">
        <p:scale>
          <a:sx n="56" d="100"/>
          <a:sy n="56" d="100"/>
        </p:scale>
        <p:origin x="172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DAA79-613E-4ACE-B78E-392545DDE530}" type="datetimeFigureOut">
              <a:rPr lang="en-CA" smtClean="0"/>
              <a:t>2017-02-14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9600"/>
            <a:ext cx="5616575" cy="4187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4EBCA-3746-4EE0-B5E7-0318B4404B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1810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2E426-A503-4E7D-A1D3-9238E89E20DE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6508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>
              <a:defRPr/>
            </a:pPr>
            <a:endParaRPr lang="en-US" dirty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2340" indent="-29705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8217" indent="-2376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63502" indent="-2376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8788" indent="-2376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14076" indent="-237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9361" indent="-237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64648" indent="-237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9934" indent="-237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F569F8-AAFD-4D27-AC0D-77043AD104D1}" type="slidenum">
              <a:rPr lang="en-US" altLang="en-US" smtClean="0"/>
              <a:pPr eaLnBrk="1" hangingPunct="1"/>
              <a:t>11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62445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6CF43-A7CD-462D-8664-9B2A5051C18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049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6CF43-A7CD-462D-8664-9B2A5051C18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038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6CF43-A7CD-462D-8664-9B2A5051C18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030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6878B-36E5-4F09-9214-176A1E1FBA10}" type="datetimeFigureOut">
              <a:rPr lang="en-CA" smtClean="0"/>
              <a:pPr/>
              <a:t>2017-02-14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CD0E6-9D1D-4FEB-939D-095AAEFE68B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129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6878B-36E5-4F09-9214-176A1E1FBA10}" type="datetimeFigureOut">
              <a:rPr lang="en-CA" smtClean="0"/>
              <a:pPr/>
              <a:t>2017-02-14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CD0E6-9D1D-4FEB-939D-095AAEFE68B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9657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6878B-36E5-4F09-9214-176A1E1FBA10}" type="datetimeFigureOut">
              <a:rPr lang="en-CA" smtClean="0"/>
              <a:pPr/>
              <a:t>2017-02-14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CD0E6-9D1D-4FEB-939D-095AAEFE68B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057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6878B-36E5-4F09-9214-176A1E1FBA10}" type="datetimeFigureOut">
              <a:rPr lang="en-CA" smtClean="0"/>
              <a:pPr/>
              <a:t>2017-02-14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CD0E6-9D1D-4FEB-939D-095AAEFE68B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0355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6878B-36E5-4F09-9214-176A1E1FBA10}" type="datetimeFigureOut">
              <a:rPr lang="en-CA" smtClean="0"/>
              <a:pPr/>
              <a:t>2017-02-14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CD0E6-9D1D-4FEB-939D-095AAEFE68B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443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6878B-36E5-4F09-9214-176A1E1FBA10}" type="datetimeFigureOut">
              <a:rPr lang="en-CA" smtClean="0"/>
              <a:pPr/>
              <a:t>2017-02-14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CD0E6-9D1D-4FEB-939D-095AAEFE68B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2186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6878B-36E5-4F09-9214-176A1E1FBA10}" type="datetimeFigureOut">
              <a:rPr lang="en-CA" smtClean="0"/>
              <a:pPr/>
              <a:t>2017-02-14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CD0E6-9D1D-4FEB-939D-095AAEFE68B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952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6878B-36E5-4F09-9214-176A1E1FBA10}" type="datetimeFigureOut">
              <a:rPr lang="en-CA" smtClean="0"/>
              <a:pPr/>
              <a:t>2017-02-14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CD0E6-9D1D-4FEB-939D-095AAEFE68B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6341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6878B-36E5-4F09-9214-176A1E1FBA10}" type="datetimeFigureOut">
              <a:rPr lang="en-CA" smtClean="0"/>
              <a:pPr/>
              <a:t>2017-02-14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CD0E6-9D1D-4FEB-939D-095AAEFE68B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046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6878B-36E5-4F09-9214-176A1E1FBA10}" type="datetimeFigureOut">
              <a:rPr lang="en-CA" smtClean="0"/>
              <a:pPr/>
              <a:t>2017-02-14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CD0E6-9D1D-4FEB-939D-095AAEFE68B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6905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6878B-36E5-4F09-9214-176A1E1FBA10}" type="datetimeFigureOut">
              <a:rPr lang="en-CA" smtClean="0"/>
              <a:pPr/>
              <a:t>2017-02-14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CD0E6-9D1D-4FEB-939D-095AAEFE68B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7418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6878B-36E5-4F09-9214-176A1E1FBA10}" type="datetimeFigureOut">
              <a:rPr lang="en-CA" smtClean="0"/>
              <a:pPr/>
              <a:t>2017-02-14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CD0E6-9D1D-4FEB-939D-095AAEFE68B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8378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exualhealth@gov.nu.ca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sexualhealth@gov.nu.ca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dcross.ca/how-we-help/violence--bullying-and-abuse-prevention/educators/child-abuse-and-neglect-prevention/program-for-young-children--be-safe--can-help-prevent-sexual-abuse-of-children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305800" cy="2232025"/>
          </a:xfrm>
        </p:spPr>
        <p:txBody>
          <a:bodyPr>
            <a:normAutofit fontScale="90000"/>
          </a:bodyPr>
          <a:lstStyle/>
          <a:p>
            <a:r>
              <a:rPr lang="en-CA" sz="6000" b="1" dirty="0" smtClean="0">
                <a:latin typeface="Arial" pitchFamily="34" charset="0"/>
                <a:cs typeface="Arial" pitchFamily="34" charset="0"/>
              </a:rPr>
              <a:t>Child Sexual Abuse Prevention – Information for Educators</a:t>
            </a:r>
            <a:endParaRPr lang="en-CA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410200"/>
            <a:ext cx="6927776" cy="1447800"/>
          </a:xfrm>
        </p:spPr>
        <p:txBody>
          <a:bodyPr>
            <a:normAutofit fontScale="85000" lnSpcReduction="20000"/>
          </a:bodyPr>
          <a:lstStyle/>
          <a:p>
            <a:pPr algn="l"/>
            <a:endParaRPr lang="en-CA" sz="28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CA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January 2017</a:t>
            </a:r>
          </a:p>
          <a:p>
            <a:pPr algn="l"/>
            <a:r>
              <a:rPr lang="en-CA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Please contact </a:t>
            </a:r>
            <a:r>
              <a:rPr lang="en-CA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/>
              </a:rPr>
              <a:t>sexualhealth@gov.nu.ca</a:t>
            </a:r>
            <a:r>
              <a:rPr lang="en-CA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if you need support to talk about this topic.</a:t>
            </a:r>
          </a:p>
        </p:txBody>
      </p:sp>
    </p:spTree>
    <p:extLst>
      <p:ext uri="{BB962C8B-B14F-4D97-AF65-F5344CB8AC3E}">
        <p14:creationId xmlns:p14="http://schemas.microsoft.com/office/powerpoint/2010/main" val="352861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Adults preventing child sexual abuse: Talk about it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Inuit </a:t>
            </a:r>
            <a:r>
              <a:rPr lang="en-US" altLang="en-US" dirty="0"/>
              <a:t>parents in Nunavut want to protect their children from sexual abuse, but don’t know how to do so (Healey, 2014).</a:t>
            </a:r>
          </a:p>
          <a:p>
            <a:r>
              <a:rPr lang="en-US" altLang="en-US" dirty="0"/>
              <a:t>One of the best ways to protect children is to talk about personal safety and body parts. 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3821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Talk about 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739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Use proper names for body parts (penis, vagina, bum).</a:t>
            </a:r>
          </a:p>
          <a:p>
            <a:pPr>
              <a:defRPr/>
            </a:pPr>
            <a:r>
              <a:rPr lang="en-US" dirty="0" smtClean="0"/>
              <a:t>Tell children to trust their gut feelings.</a:t>
            </a:r>
          </a:p>
          <a:p>
            <a:pPr>
              <a:defRPr/>
            </a:pPr>
            <a:r>
              <a:rPr lang="en-US" dirty="0" smtClean="0"/>
              <a:t>Teach children that they have the right to say “No” to any unwanted or uncomfortable touch.</a:t>
            </a:r>
          </a:p>
          <a:p>
            <a:pPr>
              <a:defRPr/>
            </a:pPr>
            <a:r>
              <a:rPr lang="en-US" dirty="0" smtClean="0"/>
              <a:t>Talk to other adults about how to prevent child sexual abuse.</a:t>
            </a:r>
          </a:p>
        </p:txBody>
      </p:sp>
    </p:spTree>
    <p:extLst>
      <p:ext uri="{BB962C8B-B14F-4D97-AF65-F5344CB8AC3E}">
        <p14:creationId xmlns:p14="http://schemas.microsoft.com/office/powerpoint/2010/main" val="23335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Recognize a Disclosure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 smtClean="0"/>
              <a:t>Children who disclose sexual abuse often tell a trusted adult other than a parent.</a:t>
            </a:r>
          </a:p>
          <a:p>
            <a:r>
              <a:rPr lang="en-US" altLang="en-US" sz="2800" dirty="0" smtClean="0"/>
              <a:t>Children may ask questions about bodies, interactions, or sex, rather than talk directly about something they’ve experienced.</a:t>
            </a:r>
          </a:p>
          <a:p>
            <a:r>
              <a:rPr lang="en-US" altLang="en-US" sz="2800" dirty="0" smtClean="0"/>
              <a:t>Children may tell parts of what happened, or pretend it happened to someone else to check your reaction.</a:t>
            </a:r>
          </a:p>
          <a:p>
            <a:r>
              <a:rPr lang="en-US" altLang="en-US" sz="2800" dirty="0" smtClean="0"/>
              <a:t>Children will often shut down if you respond emotionally or negatively. 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6424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How to respond if a child discloses sexual abuse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77544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3000" dirty="0" smtClean="0"/>
              <a:t>Do</a:t>
            </a:r>
          </a:p>
          <a:p>
            <a:pPr lvl="1">
              <a:defRPr/>
            </a:pPr>
            <a:r>
              <a:rPr lang="en-US" dirty="0"/>
              <a:t>S</a:t>
            </a:r>
            <a:r>
              <a:rPr lang="en-US" dirty="0" smtClean="0"/>
              <a:t>tay calm and open</a:t>
            </a:r>
          </a:p>
          <a:p>
            <a:pPr lvl="1">
              <a:defRPr/>
            </a:pPr>
            <a:r>
              <a:rPr lang="en-US" dirty="0" smtClean="0"/>
              <a:t>Say “I believe you.”</a:t>
            </a:r>
          </a:p>
          <a:p>
            <a:pPr lvl="1">
              <a:defRPr/>
            </a:pPr>
            <a:r>
              <a:rPr lang="en-US" dirty="0" smtClean="0"/>
              <a:t>Say “Whatever happened is not your fault.”</a:t>
            </a:r>
          </a:p>
          <a:p>
            <a:pPr lvl="1">
              <a:defRPr/>
            </a:pPr>
            <a:r>
              <a:rPr lang="en-US" dirty="0" smtClean="0"/>
              <a:t>Say “It took a lot of courage for you to tell me this. I’m proud of you.”</a:t>
            </a:r>
          </a:p>
          <a:p>
            <a:pPr>
              <a:defRPr/>
            </a:pPr>
            <a:r>
              <a:rPr lang="en-US" sz="3000" dirty="0" smtClean="0"/>
              <a:t>Don’t</a:t>
            </a:r>
          </a:p>
          <a:p>
            <a:pPr lvl="1">
              <a:defRPr/>
            </a:pPr>
            <a:r>
              <a:rPr lang="en-US" dirty="0" smtClean="0"/>
              <a:t>Ask leading questions about the details (who, what, where, when, how)</a:t>
            </a:r>
          </a:p>
          <a:p>
            <a:pPr lvl="1">
              <a:defRPr/>
            </a:pPr>
            <a:r>
              <a:rPr lang="en-US" dirty="0" smtClean="0"/>
              <a:t>Promise that you will keep the child’s secret</a:t>
            </a:r>
          </a:p>
          <a:p>
            <a:pPr lvl="1">
              <a:defRPr/>
            </a:pPr>
            <a:r>
              <a:rPr lang="en-US" dirty="0" smtClean="0"/>
              <a:t>Make promises about the future</a:t>
            </a:r>
          </a:p>
        </p:txBody>
      </p:sp>
    </p:spTree>
    <p:extLst>
      <p:ext uri="{BB962C8B-B14F-4D97-AF65-F5344CB8AC3E}">
        <p14:creationId xmlns:p14="http://schemas.microsoft.com/office/powerpoint/2010/main" val="289224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When to react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01952"/>
          </a:xfrm>
        </p:spPr>
        <p:txBody>
          <a:bodyPr>
            <a:normAutofit lnSpcReduction="10000"/>
          </a:bodyPr>
          <a:lstStyle/>
          <a:p>
            <a:pPr lvl="1">
              <a:defRPr/>
            </a:pPr>
            <a:r>
              <a:rPr lang="en-US" sz="3200" dirty="0" smtClean="0"/>
              <a:t>If a child discloses sexual abuse – call social services/ RCMP</a:t>
            </a:r>
          </a:p>
          <a:p>
            <a:pPr lvl="1">
              <a:defRPr/>
            </a:pPr>
            <a:r>
              <a:rPr lang="en-US" sz="3200" dirty="0" smtClean="0"/>
              <a:t>If you discover sexual abuse – call social services/ RCMP</a:t>
            </a:r>
          </a:p>
          <a:p>
            <a:pPr lvl="1">
              <a:defRPr/>
            </a:pPr>
            <a:r>
              <a:rPr lang="en-US" sz="3200" dirty="0" smtClean="0"/>
              <a:t>If you suspect sexual abuse – at a minimum, set limits or ask questions. Consider reporting.</a:t>
            </a:r>
          </a:p>
          <a:p>
            <a:pPr lvl="2">
              <a:defRPr/>
            </a:pPr>
            <a:r>
              <a:rPr lang="en-US" sz="2800" dirty="0" smtClean="0"/>
              <a:t>Identify the behavior. Set a limit. Move on.</a:t>
            </a:r>
          </a:p>
          <a:p>
            <a:pPr lvl="2">
              <a:defRPr/>
            </a:pPr>
            <a:r>
              <a:rPr lang="en-US" sz="2800" dirty="0" smtClean="0"/>
              <a:t>“It doesn’t look like Sarah is enjoying being tickled. Let’s stop the tickling. Sarah, do you want to come and join the other kids?”</a:t>
            </a:r>
          </a:p>
          <a:p>
            <a:pPr lvl="2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1826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Keep an eye out for…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 child sexual abuse prevention training module for adults in Nunavut</a:t>
            </a:r>
          </a:p>
          <a:p>
            <a:r>
              <a:rPr lang="en-CA" smtClean="0"/>
              <a:t>Anticipated availability: mid-late 2017</a:t>
            </a:r>
            <a:endParaRPr lang="en-CA" dirty="0" smtClean="0"/>
          </a:p>
          <a:p>
            <a:r>
              <a:rPr lang="en-CA" dirty="0" smtClean="0"/>
              <a:t>Contact </a:t>
            </a:r>
            <a:r>
              <a:rPr lang="en-CA" dirty="0" smtClean="0">
                <a:hlinkClick r:id="rId2"/>
              </a:rPr>
              <a:t>sexualhealth@gov.nu.ca</a:t>
            </a:r>
            <a:r>
              <a:rPr lang="en-CA" dirty="0" smtClean="0"/>
              <a:t> for more information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5560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Need Support?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/>
              <a:t>GN Employee </a:t>
            </a:r>
            <a:r>
              <a:rPr lang="en-CA" dirty="0"/>
              <a:t>Assistance Program </a:t>
            </a:r>
            <a:r>
              <a:rPr lang="en-CA" dirty="0" smtClean="0"/>
              <a:t>– 1-800-663-1142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err="1"/>
              <a:t>Kamatsiaqtut</a:t>
            </a:r>
            <a:r>
              <a:rPr lang="en-CA" dirty="0"/>
              <a:t> Help Line – </a:t>
            </a:r>
            <a:r>
              <a:rPr lang="en-CA" dirty="0" smtClean="0"/>
              <a:t>1-800-265-3333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Your </a:t>
            </a:r>
            <a:r>
              <a:rPr lang="en-CA" smtClean="0"/>
              <a:t>local health centre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670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Child Sexual Abuse: The </a:t>
            </a:r>
            <a:r>
              <a:rPr lang="en-CA" dirty="0"/>
              <a:t>F</a:t>
            </a:r>
            <a:r>
              <a:rPr lang="en-CA" dirty="0" smtClean="0"/>
              <a:t>acts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Child sexual abuse – any sexual act (looking, showing, communicating, or touching) between an adult and a minor, or between two minors, when one exerts power over the other (</a:t>
            </a:r>
            <a:r>
              <a:rPr lang="en-US" altLang="en-US" dirty="0" err="1"/>
              <a:t>ie</a:t>
            </a:r>
            <a:r>
              <a:rPr lang="en-US" altLang="en-US" dirty="0"/>
              <a:t>. age, size).</a:t>
            </a:r>
          </a:p>
          <a:p>
            <a:r>
              <a:rPr lang="en-US" altLang="en-US" dirty="0"/>
              <a:t>52% of Inuit women and 22% of Inuit men in Nunavut experienced </a:t>
            </a:r>
            <a:r>
              <a:rPr lang="en-US" altLang="en-US" dirty="0" smtClean="0"/>
              <a:t>sexual </a:t>
            </a:r>
            <a:r>
              <a:rPr lang="en-US" altLang="en-US" dirty="0"/>
              <a:t>abuse during </a:t>
            </a:r>
            <a:r>
              <a:rPr lang="en-US" altLang="en-US" dirty="0" smtClean="0"/>
              <a:t>childhood. </a:t>
            </a:r>
            <a:r>
              <a:rPr lang="en-US" altLang="en-US" sz="1600" dirty="0" smtClean="0"/>
              <a:t>(Inuit Health Survey 2007-2008)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62432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Be Safe! Program (Red Cross)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>
                <a:cs typeface="Arial" panose="020B0604020202020204" pitchFamily="34" charset="0"/>
              </a:rPr>
              <a:t>Be Safe! encourages children to develop respect for themselves, their boundaries, and the boundaries of others</a:t>
            </a:r>
            <a:r>
              <a:rPr lang="en-US" altLang="en-US" dirty="0" smtClean="0">
                <a:cs typeface="Arial" panose="020B0604020202020204" pitchFamily="34" charset="0"/>
              </a:rPr>
              <a:t>.</a:t>
            </a:r>
          </a:p>
          <a:p>
            <a:r>
              <a:rPr lang="en-CA" dirty="0" smtClean="0"/>
              <a:t>Helps prevent </a:t>
            </a:r>
            <a:r>
              <a:rPr lang="en-CA" dirty="0"/>
              <a:t>child sexual abuse by teaching children about safe and unsafe touch, and what to </a:t>
            </a:r>
            <a:r>
              <a:rPr lang="en-CA" dirty="0" smtClean="0"/>
              <a:t>do</a:t>
            </a:r>
          </a:p>
          <a:p>
            <a:r>
              <a:rPr lang="en-CA" dirty="0"/>
              <a:t>Designed for Kindergarten-Grade 4 </a:t>
            </a:r>
          </a:p>
          <a:p>
            <a:r>
              <a:rPr lang="en-CA" dirty="0" smtClean="0"/>
              <a:t>Teaching </a:t>
            </a:r>
            <a:r>
              <a:rPr lang="en-CA" dirty="0"/>
              <a:t>kits are available in every school in Nunavut (Inuktitut coming </a:t>
            </a:r>
            <a:r>
              <a:rPr lang="en-CA" dirty="0" smtClean="0"/>
              <a:t>soon!)</a:t>
            </a:r>
            <a:endParaRPr lang="en-CA" dirty="0"/>
          </a:p>
          <a:p>
            <a:endParaRPr lang="en-CA" dirty="0"/>
          </a:p>
          <a:p>
            <a:endParaRPr lang="en-CA" altLang="en-US" dirty="0">
              <a:cs typeface="Arial" panose="020B0604020202020204" pitchFamily="34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270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Be Safe! Program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07706"/>
          </a:xfrm>
        </p:spPr>
        <p:txBody>
          <a:bodyPr>
            <a:normAutofit/>
          </a:bodyPr>
          <a:lstStyle/>
          <a:p>
            <a:r>
              <a:rPr lang="en-CA" dirty="0" smtClean="0"/>
              <a:t>Training for Be Safe! Kit is available for free online and sometimes in communities through Embrace Life Council</a:t>
            </a:r>
          </a:p>
          <a:p>
            <a:r>
              <a:rPr lang="en-CA" dirty="0">
                <a:hlinkClick r:id="rId2"/>
              </a:rPr>
              <a:t>http://www.redcross.ca/how-we-help/violence--bullying-and-abuse-prevention/educators/child-abuse-and-neglect-prevention/program-for-young-children--be-safe--</a:t>
            </a:r>
            <a:r>
              <a:rPr lang="en-CA" dirty="0" smtClean="0">
                <a:hlinkClick r:id="rId2"/>
              </a:rPr>
              <a:t>can-help-prevent-sexual-abuse-of-children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1384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What’s Included?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32373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Eight </a:t>
            </a:r>
            <a:r>
              <a:rPr lang="en-US" altLang="en-US" dirty="0" smtClean="0"/>
              <a:t>lessons and lesson cards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Trusty the puppet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Your Body is Yours! book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“My Body” and other songs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Say “NO!” Go! Tell! poster and UN poster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Stickers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smtClean="0"/>
              <a:t>Resource </a:t>
            </a:r>
            <a:r>
              <a:rPr lang="en-US" altLang="en-US" dirty="0"/>
              <a:t>Guide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Quick Start Guide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smtClean="0"/>
              <a:t>Keeping </a:t>
            </a:r>
            <a:r>
              <a:rPr lang="en-US" altLang="en-US" dirty="0"/>
              <a:t>our Kids Safe digital booklet for parents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smtClean="0"/>
              <a:t>Be </a:t>
            </a:r>
            <a:r>
              <a:rPr lang="en-US" altLang="en-US" dirty="0"/>
              <a:t>Safe! Overview for Administrators</a:t>
            </a:r>
            <a:endParaRPr lang="en-US" altLang="ja-JP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8549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Be Safe! Lessons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CA" dirty="0" smtClean="0"/>
              <a:t>Children have rights!</a:t>
            </a:r>
          </a:p>
          <a:p>
            <a:pPr marL="514350" indent="-514350">
              <a:buAutoNum type="arabicPeriod"/>
            </a:pPr>
            <a:r>
              <a:rPr lang="en-CA" dirty="0" smtClean="0"/>
              <a:t>Who are safe friends and safe adults?</a:t>
            </a:r>
          </a:p>
          <a:p>
            <a:pPr marL="514350" indent="-514350">
              <a:buAutoNum type="arabicPeriod"/>
            </a:pPr>
            <a:r>
              <a:rPr lang="en-CA" dirty="0" smtClean="0"/>
              <a:t>Everyone has a body.</a:t>
            </a:r>
          </a:p>
          <a:p>
            <a:pPr marL="514350" indent="-514350">
              <a:buAutoNum type="arabicPeriod"/>
            </a:pPr>
            <a:r>
              <a:rPr lang="en-CA" dirty="0" smtClean="0"/>
              <a:t>What is public? What is private?</a:t>
            </a:r>
          </a:p>
          <a:p>
            <a:pPr marL="514350" indent="-514350">
              <a:buAutoNum type="arabicPeriod"/>
            </a:pPr>
            <a:r>
              <a:rPr lang="en-CA" dirty="0" smtClean="0"/>
              <a:t>Your body is yours!</a:t>
            </a:r>
          </a:p>
          <a:p>
            <a:pPr marL="514350" indent="-514350">
              <a:buAutoNum type="arabicPeriod"/>
            </a:pPr>
            <a:r>
              <a:rPr lang="en-CA" dirty="0" smtClean="0"/>
              <a:t>Touching can be safe or unsafe.</a:t>
            </a:r>
          </a:p>
          <a:p>
            <a:pPr marL="514350" indent="-514350">
              <a:buAutoNum type="arabicPeriod"/>
            </a:pPr>
            <a:r>
              <a:rPr lang="en-CA" dirty="0" smtClean="0"/>
              <a:t>Secrets can be safe or unsafe.</a:t>
            </a:r>
          </a:p>
          <a:p>
            <a:pPr marL="514350" indent="-514350">
              <a:buAutoNum type="arabicPeriod"/>
            </a:pPr>
            <a:r>
              <a:rPr lang="en-CA" dirty="0" smtClean="0"/>
              <a:t>Say “NO!” Go! Tell!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8942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Tips for Using “Be Safe!”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Engage parents and community – information sessions, radio programs, </a:t>
            </a:r>
            <a:r>
              <a:rPr lang="en-CA" i="1" dirty="0" smtClean="0"/>
              <a:t>Keeping our Kids Safe </a:t>
            </a:r>
            <a:r>
              <a:rPr lang="en-CA" dirty="0" smtClean="0"/>
              <a:t>booklet, </a:t>
            </a:r>
            <a:r>
              <a:rPr lang="en-CA" i="1" dirty="0" smtClean="0"/>
              <a:t>Today we learned </a:t>
            </a:r>
            <a:r>
              <a:rPr lang="en-CA" dirty="0" smtClean="0"/>
              <a:t>letter</a:t>
            </a:r>
          </a:p>
          <a:p>
            <a:r>
              <a:rPr lang="en-CA" dirty="0" smtClean="0"/>
              <a:t>Pair up with a teacher, mental health worker, social worker, or nurse. </a:t>
            </a:r>
          </a:p>
          <a:p>
            <a:r>
              <a:rPr lang="en-CA" dirty="0" smtClean="0"/>
              <a:t>Teach between November-March</a:t>
            </a:r>
          </a:p>
          <a:p>
            <a:r>
              <a:rPr lang="en-CA" dirty="0" smtClean="0"/>
              <a:t>Self-care (Employee Assistance Program)</a:t>
            </a:r>
            <a:endParaRPr lang="en-CA" dirty="0"/>
          </a:p>
          <a:p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26326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How has “Be Safe!” been used in Nunavut?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Kimmirut – double click on the picture</a:t>
            </a:r>
            <a:endParaRPr lang="en-CA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8702953"/>
              </p:ext>
            </p:extLst>
          </p:nvPr>
        </p:nvGraphicFramePr>
        <p:xfrm>
          <a:off x="3200400" y="2209800"/>
          <a:ext cx="314007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Acrobat Document" r:id="rId3" imgW="5829058" imgH="7543510" progId="AcroExch.Document.11">
                  <p:embed/>
                </p:oleObj>
              </mc:Choice>
              <mc:Fallback>
                <p:oleObj name="Acrobat Document" r:id="rId3" imgW="5829058" imgH="754351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00400" y="2209800"/>
                        <a:ext cx="314007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693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Who is responsible to prevent child sexual abuse?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All adults have the responsibility to try to prevent child sexual abuse – children shouldn’t have to protect themselves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8033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N Powerpoint HS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GN Powerpoint HSS</Template>
  <TotalTime>76</TotalTime>
  <Words>797</Words>
  <Application>Microsoft Office PowerPoint</Application>
  <PresentationFormat>On-screen Show (4:3)</PresentationFormat>
  <Paragraphs>89</Paragraphs>
  <Slides>16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ＭＳ Ｐゴシック</vt:lpstr>
      <vt:lpstr>Arial</vt:lpstr>
      <vt:lpstr>Calibri</vt:lpstr>
      <vt:lpstr>GN Powerpoint HSS</vt:lpstr>
      <vt:lpstr>Adobe Acrobat Document</vt:lpstr>
      <vt:lpstr>Child Sexual Abuse Prevention – Information for Educators</vt:lpstr>
      <vt:lpstr>Child Sexual Abuse: The Facts </vt:lpstr>
      <vt:lpstr>Be Safe! Program (Red Cross)</vt:lpstr>
      <vt:lpstr>Be Safe! Program</vt:lpstr>
      <vt:lpstr>What’s Included?</vt:lpstr>
      <vt:lpstr>Be Safe! Lessons</vt:lpstr>
      <vt:lpstr>Tips for Using “Be Safe!”</vt:lpstr>
      <vt:lpstr>How has “Be Safe!” been used in Nunavut?</vt:lpstr>
      <vt:lpstr>Who is responsible to prevent child sexual abuse?</vt:lpstr>
      <vt:lpstr>Adults preventing child sexual abuse: Talk about it</vt:lpstr>
      <vt:lpstr>Talk about it</vt:lpstr>
      <vt:lpstr>Recognize a Disclosure</vt:lpstr>
      <vt:lpstr>How to respond if a child discloses sexual abuse</vt:lpstr>
      <vt:lpstr>When to react</vt:lpstr>
      <vt:lpstr>Keep an eye out for…</vt:lpstr>
      <vt:lpstr>Need Support?</vt:lpstr>
    </vt:vector>
  </TitlesOfParts>
  <Company>Government of Nunavut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Heading One</dc:title>
  <dc:creator>Alemieux</dc:creator>
  <cp:lastModifiedBy>Andrea Monahan</cp:lastModifiedBy>
  <cp:revision>15</cp:revision>
  <cp:lastPrinted>2012-06-13T22:26:17Z</cp:lastPrinted>
  <dcterms:created xsi:type="dcterms:W3CDTF">2013-03-27T20:38:35Z</dcterms:created>
  <dcterms:modified xsi:type="dcterms:W3CDTF">2017-02-14T16:40:14Z</dcterms:modified>
</cp:coreProperties>
</file>